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1" r:id="rId13"/>
    <p:sldId id="270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95E96-6D54-A797-92E0-214846BBA5AE}" v="27" dt="2024-06-17T15:21:49.089"/>
    <p1510:client id="{1BCCE213-0D17-613E-D8BE-48E65C05B2B4}" v="58" dt="2024-06-18T09:16:32.662"/>
    <p1510:client id="{2913495D-6388-9F68-788B-3F2A97C6D3D5}" v="2" dt="2024-06-17T15:16:10.427"/>
    <p1510:client id="{56CDC977-C9A1-691B-C189-E811FEA651EC}" v="5" dt="2024-06-17T10:40:14.278"/>
    <p1510:client id="{7C92AB84-8DA5-045A-3A4B-2504D5C1ADC9}" v="14" dt="2024-06-18T09:08:36.215"/>
    <p1510:client id="{B47D68DA-7F3A-A968-A2BB-765B23A24805}" v="2" dt="2024-06-17T10:40:29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ěj Olšovský" userId="S::matej.olsovsky@educa-sos.eu::1287d809-9124-4abd-bd01-26ef10b4900c" providerId="AD" clId="Web-{B47D68DA-7F3A-A968-A2BB-765B23A24805}"/>
    <pc:docChg chg="modSld">
      <pc:chgData name="Matěj Olšovský" userId="S::matej.olsovsky@educa-sos.eu::1287d809-9124-4abd-bd01-26ef10b4900c" providerId="AD" clId="Web-{B47D68DA-7F3A-A968-A2BB-765B23A24805}" dt="2024-06-17T10:40:28.099" v="0" actId="20577"/>
      <pc:docMkLst>
        <pc:docMk/>
      </pc:docMkLst>
      <pc:sldChg chg="modSp">
        <pc:chgData name="Matěj Olšovský" userId="S::matej.olsovsky@educa-sos.eu::1287d809-9124-4abd-bd01-26ef10b4900c" providerId="AD" clId="Web-{B47D68DA-7F3A-A968-A2BB-765B23A24805}" dt="2024-06-17T10:40:28.099" v="0" actId="20577"/>
        <pc:sldMkLst>
          <pc:docMk/>
          <pc:sldMk cId="1648323749" sldId="262"/>
        </pc:sldMkLst>
        <pc:spChg chg="mod">
          <ac:chgData name="Matěj Olšovský" userId="S::matej.olsovsky@educa-sos.eu::1287d809-9124-4abd-bd01-26ef10b4900c" providerId="AD" clId="Web-{B47D68DA-7F3A-A968-A2BB-765B23A24805}" dt="2024-06-17T10:40:28.099" v="0" actId="20577"/>
          <ac:spMkLst>
            <pc:docMk/>
            <pc:sldMk cId="1648323749" sldId="262"/>
            <ac:spMk id="2" creationId="{C8B677AF-00FE-29F5-A17F-E8AD203CF2DA}"/>
          </ac:spMkLst>
        </pc:spChg>
      </pc:sldChg>
    </pc:docChg>
  </pc:docChgLst>
  <pc:docChgLst>
    <pc:chgData name="Cindy Renk" userId="S::cindy.renk@educa-sos.eu::1291cd89-9d74-4889-b128-150037cf4523" providerId="AD" clId="Web-{5BCFBC2D-BBAE-30CE-6A0E-1532B7C468A5}"/>
    <pc:docChg chg="modSld">
      <pc:chgData name="Cindy Renk" userId="S::cindy.renk@educa-sos.eu::1291cd89-9d74-4889-b128-150037cf4523" providerId="AD" clId="Web-{5BCFBC2D-BBAE-30CE-6A0E-1532B7C468A5}" dt="2024-06-12T12:25:40.799" v="18" actId="20577"/>
      <pc:docMkLst>
        <pc:docMk/>
      </pc:docMkLst>
      <pc:sldChg chg="modSp">
        <pc:chgData name="Cindy Renk" userId="S::cindy.renk@educa-sos.eu::1291cd89-9d74-4889-b128-150037cf4523" providerId="AD" clId="Web-{5BCFBC2D-BBAE-30CE-6A0E-1532B7C468A5}" dt="2024-06-12T12:25:40.799" v="18" actId="20577"/>
        <pc:sldMkLst>
          <pc:docMk/>
          <pc:sldMk cId="3799523001" sldId="256"/>
        </pc:sldMkLst>
        <pc:spChg chg="mod">
          <ac:chgData name="Cindy Renk" userId="S::cindy.renk@educa-sos.eu::1291cd89-9d74-4889-b128-150037cf4523" providerId="AD" clId="Web-{5BCFBC2D-BBAE-30CE-6A0E-1532B7C468A5}" dt="2024-06-12T12:25:40.799" v="18" actId="20577"/>
          <ac:spMkLst>
            <pc:docMk/>
            <pc:sldMk cId="3799523001" sldId="256"/>
            <ac:spMk id="3" creationId="{00000000-0000-0000-0000-000000000000}"/>
          </ac:spMkLst>
        </pc:spChg>
      </pc:sldChg>
    </pc:docChg>
  </pc:docChgLst>
  <pc:docChgLst>
    <pc:chgData name="Matěj Olšovský" userId="S::matej.olsovsky@educa-sos.eu::1287d809-9124-4abd-bd01-26ef10b4900c" providerId="AD" clId="Web-{56CDC977-C9A1-691B-C189-E811FEA651EC}"/>
    <pc:docChg chg="modSld">
      <pc:chgData name="Matěj Olšovský" userId="S::matej.olsovsky@educa-sos.eu::1287d809-9124-4abd-bd01-26ef10b4900c" providerId="AD" clId="Web-{56CDC977-C9A1-691B-C189-E811FEA651EC}" dt="2024-06-17T10:40:14.278" v="4" actId="20577"/>
      <pc:docMkLst>
        <pc:docMk/>
      </pc:docMkLst>
      <pc:sldChg chg="modSp">
        <pc:chgData name="Matěj Olšovský" userId="S::matej.olsovsky@educa-sos.eu::1287d809-9124-4abd-bd01-26ef10b4900c" providerId="AD" clId="Web-{56CDC977-C9A1-691B-C189-E811FEA651EC}" dt="2024-06-17T10:40:14.278" v="4" actId="20577"/>
        <pc:sldMkLst>
          <pc:docMk/>
          <pc:sldMk cId="1648323749" sldId="262"/>
        </pc:sldMkLst>
        <pc:spChg chg="mod">
          <ac:chgData name="Matěj Olšovský" userId="S::matej.olsovsky@educa-sos.eu::1287d809-9124-4abd-bd01-26ef10b4900c" providerId="AD" clId="Web-{56CDC977-C9A1-691B-C189-E811FEA651EC}" dt="2024-06-17T10:40:14.278" v="4" actId="20577"/>
          <ac:spMkLst>
            <pc:docMk/>
            <pc:sldMk cId="1648323749" sldId="262"/>
            <ac:spMk id="2" creationId="{C8B677AF-00FE-29F5-A17F-E8AD203CF2DA}"/>
          </ac:spMkLst>
        </pc:spChg>
      </pc:sldChg>
    </pc:docChg>
  </pc:docChgLst>
  <pc:docChgLst>
    <pc:chgData name="Cindy Renk" userId="S::cindy.renk@educa-sos.eu::1291cd89-9d74-4889-b128-150037cf4523" providerId="AD" clId="Web-{1BCCE213-0D17-613E-D8BE-48E65C05B2B4}"/>
    <pc:docChg chg="modSld">
      <pc:chgData name="Cindy Renk" userId="S::cindy.renk@educa-sos.eu::1291cd89-9d74-4889-b128-150037cf4523" providerId="AD" clId="Web-{1BCCE213-0D17-613E-D8BE-48E65C05B2B4}" dt="2024-06-18T09:16:29.365" v="56" actId="20577"/>
      <pc:docMkLst>
        <pc:docMk/>
      </pc:docMkLst>
      <pc:sldChg chg="modSp">
        <pc:chgData name="Cindy Renk" userId="S::cindy.renk@educa-sos.eu::1291cd89-9d74-4889-b128-150037cf4523" providerId="AD" clId="Web-{1BCCE213-0D17-613E-D8BE-48E65C05B2B4}" dt="2024-06-18T09:15:48.316" v="51" actId="20577"/>
        <pc:sldMkLst>
          <pc:docMk/>
          <pc:sldMk cId="571130713" sldId="258"/>
        </pc:sldMkLst>
        <pc:spChg chg="mod">
          <ac:chgData name="Cindy Renk" userId="S::cindy.renk@educa-sos.eu::1291cd89-9d74-4889-b128-150037cf4523" providerId="AD" clId="Web-{1BCCE213-0D17-613E-D8BE-48E65C05B2B4}" dt="2024-06-18T09:15:48.316" v="51" actId="20577"/>
          <ac:spMkLst>
            <pc:docMk/>
            <pc:sldMk cId="571130713" sldId="258"/>
            <ac:spMk id="3" creationId="{C400352C-C724-2FE2-78C9-F9ADE9D9AB4C}"/>
          </ac:spMkLst>
        </pc:spChg>
      </pc:sldChg>
      <pc:sldChg chg="modSp">
        <pc:chgData name="Cindy Renk" userId="S::cindy.renk@educa-sos.eu::1291cd89-9d74-4889-b128-150037cf4523" providerId="AD" clId="Web-{1BCCE213-0D17-613E-D8BE-48E65C05B2B4}" dt="2024-06-18T09:15:11.800" v="47" actId="20577"/>
        <pc:sldMkLst>
          <pc:docMk/>
          <pc:sldMk cId="2513231557" sldId="261"/>
        </pc:sldMkLst>
        <pc:spChg chg="mod">
          <ac:chgData name="Cindy Renk" userId="S::cindy.renk@educa-sos.eu::1291cd89-9d74-4889-b128-150037cf4523" providerId="AD" clId="Web-{1BCCE213-0D17-613E-D8BE-48E65C05B2B4}" dt="2024-06-18T09:15:11.800" v="47" actId="20577"/>
          <ac:spMkLst>
            <pc:docMk/>
            <pc:sldMk cId="2513231557" sldId="261"/>
            <ac:spMk id="6" creationId="{6A09E29E-0F04-7121-9A55-75697B6C1D92}"/>
          </ac:spMkLst>
        </pc:spChg>
      </pc:sldChg>
      <pc:sldChg chg="modSp">
        <pc:chgData name="Cindy Renk" userId="S::cindy.renk@educa-sos.eu::1291cd89-9d74-4889-b128-150037cf4523" providerId="AD" clId="Web-{1BCCE213-0D17-613E-D8BE-48E65C05B2B4}" dt="2024-06-18T09:16:29.365" v="56" actId="20577"/>
        <pc:sldMkLst>
          <pc:docMk/>
          <pc:sldMk cId="1648323749" sldId="262"/>
        </pc:sldMkLst>
        <pc:spChg chg="mod">
          <ac:chgData name="Cindy Renk" userId="S::cindy.renk@educa-sos.eu::1291cd89-9d74-4889-b128-150037cf4523" providerId="AD" clId="Web-{1BCCE213-0D17-613E-D8BE-48E65C05B2B4}" dt="2024-06-18T09:16:29.365" v="56" actId="20577"/>
          <ac:spMkLst>
            <pc:docMk/>
            <pc:sldMk cId="1648323749" sldId="262"/>
            <ac:spMk id="3" creationId="{4F7D2FC5-066B-03B8-F000-68F076FA6C9F}"/>
          </ac:spMkLst>
        </pc:spChg>
      </pc:sldChg>
    </pc:docChg>
  </pc:docChgLst>
  <pc:docChgLst>
    <pc:chgData name="Cindy Renk" userId="S::cindy.renk@educa-sos.eu::1291cd89-9d74-4889-b128-150037cf4523" providerId="AD" clId="Web-{2913495D-6388-9F68-788B-3F2A97C6D3D5}"/>
    <pc:docChg chg="modSld">
      <pc:chgData name="Cindy Renk" userId="S::cindy.renk@educa-sos.eu::1291cd89-9d74-4889-b128-150037cf4523" providerId="AD" clId="Web-{2913495D-6388-9F68-788B-3F2A97C6D3D5}" dt="2024-06-17T15:16:10.427" v="1" actId="20577"/>
      <pc:docMkLst>
        <pc:docMk/>
      </pc:docMkLst>
      <pc:sldChg chg="modSp">
        <pc:chgData name="Cindy Renk" userId="S::cindy.renk@educa-sos.eu::1291cd89-9d74-4889-b128-150037cf4523" providerId="AD" clId="Web-{2913495D-6388-9F68-788B-3F2A97C6D3D5}" dt="2024-06-17T15:16:10.427" v="1" actId="20577"/>
        <pc:sldMkLst>
          <pc:docMk/>
          <pc:sldMk cId="571130713" sldId="258"/>
        </pc:sldMkLst>
        <pc:spChg chg="mod">
          <ac:chgData name="Cindy Renk" userId="S::cindy.renk@educa-sos.eu::1291cd89-9d74-4889-b128-150037cf4523" providerId="AD" clId="Web-{2913495D-6388-9F68-788B-3F2A97C6D3D5}" dt="2024-06-17T15:16:10.427" v="1" actId="20577"/>
          <ac:spMkLst>
            <pc:docMk/>
            <pc:sldMk cId="571130713" sldId="258"/>
            <ac:spMk id="3" creationId="{C400352C-C724-2FE2-78C9-F9ADE9D9AB4C}"/>
          </ac:spMkLst>
        </pc:spChg>
      </pc:sldChg>
    </pc:docChg>
  </pc:docChgLst>
  <pc:docChgLst>
    <pc:chgData name="Cindy Renk" userId="S::cindy.renk@educa-sos.eu::1291cd89-9d74-4889-b128-150037cf4523" providerId="AD" clId="Web-{7C92AB84-8DA5-045A-3A4B-2504D5C1ADC9}"/>
    <pc:docChg chg="modSld">
      <pc:chgData name="Cindy Renk" userId="S::cindy.renk@educa-sos.eu::1291cd89-9d74-4889-b128-150037cf4523" providerId="AD" clId="Web-{7C92AB84-8DA5-045A-3A4B-2504D5C1ADC9}" dt="2024-06-18T09:08:34.886" v="11" actId="20577"/>
      <pc:docMkLst>
        <pc:docMk/>
      </pc:docMkLst>
      <pc:sldChg chg="modSp">
        <pc:chgData name="Cindy Renk" userId="S::cindy.renk@educa-sos.eu::1291cd89-9d74-4889-b128-150037cf4523" providerId="AD" clId="Web-{7C92AB84-8DA5-045A-3A4B-2504D5C1ADC9}" dt="2024-06-18T09:08:19.948" v="2" actId="20577"/>
        <pc:sldMkLst>
          <pc:docMk/>
          <pc:sldMk cId="1469908010" sldId="257"/>
        </pc:sldMkLst>
        <pc:spChg chg="mod">
          <ac:chgData name="Cindy Renk" userId="S::cindy.renk@educa-sos.eu::1291cd89-9d74-4889-b128-150037cf4523" providerId="AD" clId="Web-{7C92AB84-8DA5-045A-3A4B-2504D5C1ADC9}" dt="2024-06-18T09:08:19.948" v="2" actId="20577"/>
          <ac:spMkLst>
            <pc:docMk/>
            <pc:sldMk cId="1469908010" sldId="257"/>
            <ac:spMk id="3" creationId="{5752C842-E032-7DC7-2AC0-A04477E2F376}"/>
          </ac:spMkLst>
        </pc:spChg>
      </pc:sldChg>
      <pc:sldChg chg="modSp">
        <pc:chgData name="Cindy Renk" userId="S::cindy.renk@educa-sos.eu::1291cd89-9d74-4889-b128-150037cf4523" providerId="AD" clId="Web-{7C92AB84-8DA5-045A-3A4B-2504D5C1ADC9}" dt="2024-06-18T09:08:34.886" v="11" actId="20577"/>
        <pc:sldMkLst>
          <pc:docMk/>
          <pc:sldMk cId="2513231557" sldId="261"/>
        </pc:sldMkLst>
        <pc:spChg chg="mod">
          <ac:chgData name="Cindy Renk" userId="S::cindy.renk@educa-sos.eu::1291cd89-9d74-4889-b128-150037cf4523" providerId="AD" clId="Web-{7C92AB84-8DA5-045A-3A4B-2504D5C1ADC9}" dt="2024-06-18T09:08:34.886" v="11" actId="20577"/>
          <ac:spMkLst>
            <pc:docMk/>
            <pc:sldMk cId="2513231557" sldId="261"/>
            <ac:spMk id="6" creationId="{6A09E29E-0F04-7121-9A55-75697B6C1D92}"/>
          </ac:spMkLst>
        </pc:spChg>
      </pc:sldChg>
    </pc:docChg>
  </pc:docChgLst>
  <pc:docChgLst>
    <pc:chgData clId="Web-{181E906C-A436-56D7-E560-BA030F674D49}"/>
    <pc:docChg chg="modSld">
      <pc:chgData name="" userId="" providerId="" clId="Web-{181E906C-A436-56D7-E560-BA030F674D49}" dt="2024-06-12T12:26:11.388" v="0" actId="20577"/>
      <pc:docMkLst>
        <pc:docMk/>
      </pc:docMkLst>
      <pc:sldChg chg="modSp">
        <pc:chgData name="" userId="" providerId="" clId="Web-{181E906C-A436-56D7-E560-BA030F674D49}" dt="2024-06-12T12:26:11.388" v="0" actId="20577"/>
        <pc:sldMkLst>
          <pc:docMk/>
          <pc:sldMk cId="3799523001" sldId="256"/>
        </pc:sldMkLst>
        <pc:spChg chg="mod">
          <ac:chgData name="" userId="" providerId="" clId="Web-{181E906C-A436-56D7-E560-BA030F674D49}" dt="2024-06-12T12:26:11.388" v="0" actId="20577"/>
          <ac:spMkLst>
            <pc:docMk/>
            <pc:sldMk cId="3799523001" sldId="256"/>
            <ac:spMk id="3" creationId="{00000000-0000-0000-0000-000000000000}"/>
          </ac:spMkLst>
        </pc:spChg>
      </pc:sldChg>
    </pc:docChg>
  </pc:docChgLst>
  <pc:docChgLst>
    <pc:chgData name="Cindy Renk" userId="S::cindy.renk@educa-sos.eu::1291cd89-9d74-4889-b128-150037cf4523" providerId="AD" clId="Web-{181E906C-A436-56D7-E560-BA030F674D49}"/>
    <pc:docChg chg="modSld">
      <pc:chgData name="Cindy Renk" userId="S::cindy.renk@educa-sos.eu::1291cd89-9d74-4889-b128-150037cf4523" providerId="AD" clId="Web-{181E906C-A436-56D7-E560-BA030F674D49}" dt="2024-06-12T12:26:14.092" v="0" actId="20577"/>
      <pc:docMkLst>
        <pc:docMk/>
      </pc:docMkLst>
      <pc:sldChg chg="modSp">
        <pc:chgData name="Cindy Renk" userId="S::cindy.renk@educa-sos.eu::1291cd89-9d74-4889-b128-150037cf4523" providerId="AD" clId="Web-{181E906C-A436-56D7-E560-BA030F674D49}" dt="2024-06-12T12:26:14.092" v="0" actId="20577"/>
        <pc:sldMkLst>
          <pc:docMk/>
          <pc:sldMk cId="3799523001" sldId="256"/>
        </pc:sldMkLst>
        <pc:spChg chg="mod">
          <ac:chgData name="Cindy Renk" userId="S::cindy.renk@educa-sos.eu::1291cd89-9d74-4889-b128-150037cf4523" providerId="AD" clId="Web-{181E906C-A436-56D7-E560-BA030F674D49}" dt="2024-06-12T12:26:14.092" v="0" actId="20577"/>
          <ac:spMkLst>
            <pc:docMk/>
            <pc:sldMk cId="3799523001" sldId="256"/>
            <ac:spMk id="3" creationId="{00000000-0000-0000-0000-000000000000}"/>
          </ac:spMkLst>
        </pc:spChg>
      </pc:sldChg>
    </pc:docChg>
  </pc:docChgLst>
  <pc:docChgLst>
    <pc:chgData name="Cindy Renk" userId="S::cindy.renk@educa-sos.eu::1291cd89-9d74-4889-b128-150037cf4523" providerId="AD" clId="Web-{0F195E96-6D54-A797-92E0-214846BBA5AE}"/>
    <pc:docChg chg="modSld">
      <pc:chgData name="Cindy Renk" userId="S::cindy.renk@educa-sos.eu::1291cd89-9d74-4889-b128-150037cf4523" providerId="AD" clId="Web-{0F195E96-6D54-A797-92E0-214846BBA5AE}" dt="2024-06-17T15:21:48.449" v="21" actId="20577"/>
      <pc:docMkLst>
        <pc:docMk/>
      </pc:docMkLst>
      <pc:sldChg chg="modSp">
        <pc:chgData name="Cindy Renk" userId="S::cindy.renk@educa-sos.eu::1291cd89-9d74-4889-b128-150037cf4523" providerId="AD" clId="Web-{0F195E96-6D54-A797-92E0-214846BBA5AE}" dt="2024-06-17T15:21:19.526" v="12" actId="20577"/>
        <pc:sldMkLst>
          <pc:docMk/>
          <pc:sldMk cId="571130713" sldId="258"/>
        </pc:sldMkLst>
        <pc:spChg chg="mod">
          <ac:chgData name="Cindy Renk" userId="S::cindy.renk@educa-sos.eu::1291cd89-9d74-4889-b128-150037cf4523" providerId="AD" clId="Web-{0F195E96-6D54-A797-92E0-214846BBA5AE}" dt="2024-06-17T15:21:19.526" v="12" actId="20577"/>
          <ac:spMkLst>
            <pc:docMk/>
            <pc:sldMk cId="571130713" sldId="258"/>
            <ac:spMk id="3" creationId="{C400352C-C724-2FE2-78C9-F9ADE9D9AB4C}"/>
          </ac:spMkLst>
        </pc:spChg>
      </pc:sldChg>
      <pc:sldChg chg="modSp">
        <pc:chgData name="Cindy Renk" userId="S::cindy.renk@educa-sos.eu::1291cd89-9d74-4889-b128-150037cf4523" providerId="AD" clId="Web-{0F195E96-6D54-A797-92E0-214846BBA5AE}" dt="2024-06-17T15:21:14.057" v="8" actId="20577"/>
        <pc:sldMkLst>
          <pc:docMk/>
          <pc:sldMk cId="1593918835" sldId="259"/>
        </pc:sldMkLst>
        <pc:spChg chg="mod">
          <ac:chgData name="Cindy Renk" userId="S::cindy.renk@educa-sos.eu::1291cd89-9d74-4889-b128-150037cf4523" providerId="AD" clId="Web-{0F195E96-6D54-A797-92E0-214846BBA5AE}" dt="2024-06-17T15:21:14.057" v="8" actId="20577"/>
          <ac:spMkLst>
            <pc:docMk/>
            <pc:sldMk cId="1593918835" sldId="259"/>
            <ac:spMk id="3" creationId="{5491812A-FA01-4131-7293-25944267FCC3}"/>
          </ac:spMkLst>
        </pc:spChg>
      </pc:sldChg>
      <pc:sldChg chg="modSp">
        <pc:chgData name="Cindy Renk" userId="S::cindy.renk@educa-sos.eu::1291cd89-9d74-4889-b128-150037cf4523" providerId="AD" clId="Web-{0F195E96-6D54-A797-92E0-214846BBA5AE}" dt="2024-06-17T15:21:34.308" v="15" actId="20577"/>
        <pc:sldMkLst>
          <pc:docMk/>
          <pc:sldMk cId="2513231557" sldId="261"/>
        </pc:sldMkLst>
        <pc:spChg chg="mod">
          <ac:chgData name="Cindy Renk" userId="S::cindy.renk@educa-sos.eu::1291cd89-9d74-4889-b128-150037cf4523" providerId="AD" clId="Web-{0F195E96-6D54-A797-92E0-214846BBA5AE}" dt="2024-06-17T15:21:34.308" v="15" actId="20577"/>
          <ac:spMkLst>
            <pc:docMk/>
            <pc:sldMk cId="2513231557" sldId="261"/>
            <ac:spMk id="6" creationId="{6A09E29E-0F04-7121-9A55-75697B6C1D92}"/>
          </ac:spMkLst>
        </pc:spChg>
      </pc:sldChg>
      <pc:sldChg chg="modSp">
        <pc:chgData name="Cindy Renk" userId="S::cindy.renk@educa-sos.eu::1291cd89-9d74-4889-b128-150037cf4523" providerId="AD" clId="Web-{0F195E96-6D54-A797-92E0-214846BBA5AE}" dt="2024-06-17T15:21:37.980" v="18" actId="20577"/>
        <pc:sldMkLst>
          <pc:docMk/>
          <pc:sldMk cId="1648323749" sldId="262"/>
        </pc:sldMkLst>
        <pc:spChg chg="mod">
          <ac:chgData name="Cindy Renk" userId="S::cindy.renk@educa-sos.eu::1291cd89-9d74-4889-b128-150037cf4523" providerId="AD" clId="Web-{0F195E96-6D54-A797-92E0-214846BBA5AE}" dt="2024-06-17T15:21:37.980" v="18" actId="20577"/>
          <ac:spMkLst>
            <pc:docMk/>
            <pc:sldMk cId="1648323749" sldId="262"/>
            <ac:spMk id="3" creationId="{4F7D2FC5-066B-03B8-F000-68F076FA6C9F}"/>
          </ac:spMkLst>
        </pc:spChg>
      </pc:sldChg>
      <pc:sldChg chg="modSp">
        <pc:chgData name="Cindy Renk" userId="S::cindy.renk@educa-sos.eu::1291cd89-9d74-4889-b128-150037cf4523" providerId="AD" clId="Web-{0F195E96-6D54-A797-92E0-214846BBA5AE}" dt="2024-06-17T15:21:48.449" v="21" actId="20577"/>
        <pc:sldMkLst>
          <pc:docMk/>
          <pc:sldMk cId="234919645" sldId="269"/>
        </pc:sldMkLst>
        <pc:spChg chg="mod">
          <ac:chgData name="Cindy Renk" userId="S::cindy.renk@educa-sos.eu::1291cd89-9d74-4889-b128-150037cf4523" providerId="AD" clId="Web-{0F195E96-6D54-A797-92E0-214846BBA5AE}" dt="2024-06-17T15:21:48.449" v="21" actId="20577"/>
          <ac:spMkLst>
            <pc:docMk/>
            <pc:sldMk cId="234919645" sldId="269"/>
            <ac:spMk id="3" creationId="{8ECCBB7A-E126-92E0-32D5-79BB4820AF4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70C1D-1DBA-47ED-A34C-590F84633F16}" type="doc">
      <dgm:prSet loTypeId="urn:microsoft.com/office/officeart/2005/8/layout/orgChart1" loCatId="hierarchy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4BC737DD-0866-4EB9-841B-206C5E959C68}">
      <dgm:prSet phldrT="[Text]" phldr="0"/>
      <dgm:spPr/>
      <dgm:t>
        <a:bodyPr/>
        <a:lstStyle/>
        <a:p>
          <a:pPr rtl="0"/>
          <a:r>
            <a:rPr lang="cs-CZ" err="1">
              <a:solidFill>
                <a:schemeClr val="tx1"/>
              </a:solidFill>
              <a:latin typeface="Aptos Display" panose="020F0302020204030204"/>
            </a:rPr>
            <a:t>Gym</a:t>
          </a:r>
          <a:r>
            <a:rPr lang="cs-CZ">
              <a:solidFill>
                <a:schemeClr val="tx1"/>
              </a:solidFill>
              <a:latin typeface="Aptos Display" panose="020F0302020204030204"/>
            </a:rPr>
            <a:t> </a:t>
          </a:r>
          <a:r>
            <a:rPr lang="cs-CZ" err="1">
              <a:solidFill>
                <a:schemeClr val="tx1"/>
              </a:solidFill>
              <a:latin typeface="Aptos Display" panose="020F0302020204030204"/>
            </a:rPr>
            <a:t>owner</a:t>
          </a:r>
          <a:endParaRPr lang="cs-CZ">
            <a:solidFill>
              <a:schemeClr val="tx1"/>
            </a:solidFill>
          </a:endParaRPr>
        </a:p>
      </dgm:t>
    </dgm:pt>
    <dgm:pt modelId="{29395BCA-4F9C-4636-A403-9BA4203EFB6F}" type="parTrans" cxnId="{FCBC119C-AE58-40F9-BD95-2B224F24FF64}">
      <dgm:prSet/>
      <dgm:spPr/>
      <dgm:t>
        <a:bodyPr/>
        <a:lstStyle/>
        <a:p>
          <a:endParaRPr lang="cs-CZ"/>
        </a:p>
      </dgm:t>
    </dgm:pt>
    <dgm:pt modelId="{FC5DF925-322A-419E-B2F9-749781EA7E39}" type="sibTrans" cxnId="{FCBC119C-AE58-40F9-BD95-2B224F24FF64}">
      <dgm:prSet/>
      <dgm:spPr/>
      <dgm:t>
        <a:bodyPr/>
        <a:lstStyle/>
        <a:p>
          <a:endParaRPr lang="cs-CZ"/>
        </a:p>
      </dgm:t>
    </dgm:pt>
    <dgm:pt modelId="{8ACCE91D-2B09-47C2-8E82-DA3A935DBFF7}">
      <dgm:prSet phldrT="[Text]" phldr="0"/>
      <dgm:spPr/>
      <dgm:t>
        <a:bodyPr/>
        <a:lstStyle/>
        <a:p>
          <a:pPr rtl="0"/>
          <a:r>
            <a:rPr lang="cs-CZ" err="1">
              <a:solidFill>
                <a:schemeClr val="tx1"/>
              </a:solidFill>
              <a:latin typeface="Aptos Display" panose="020F0302020204030204"/>
            </a:rPr>
            <a:t>Trainers</a:t>
          </a:r>
          <a:endParaRPr lang="cs-CZ">
            <a:solidFill>
              <a:schemeClr val="tx1"/>
            </a:solidFill>
          </a:endParaRPr>
        </a:p>
      </dgm:t>
    </dgm:pt>
    <dgm:pt modelId="{C6D860FA-D802-4040-9975-C71942345B16}" type="parTrans" cxnId="{5A918FA7-7E4E-445D-8DC9-BE4BFFD2C667}">
      <dgm:prSet/>
      <dgm:spPr/>
      <dgm:t>
        <a:bodyPr/>
        <a:lstStyle/>
        <a:p>
          <a:endParaRPr lang="cs-CZ"/>
        </a:p>
      </dgm:t>
    </dgm:pt>
    <dgm:pt modelId="{B0ACDAD3-514C-4E45-99BF-CDF2CD4D4D2B}" type="sibTrans" cxnId="{5A918FA7-7E4E-445D-8DC9-BE4BFFD2C667}">
      <dgm:prSet/>
      <dgm:spPr/>
      <dgm:t>
        <a:bodyPr/>
        <a:lstStyle/>
        <a:p>
          <a:endParaRPr lang="cs-CZ"/>
        </a:p>
      </dgm:t>
    </dgm:pt>
    <dgm:pt modelId="{380A9856-59E7-4934-B68A-B2CA664E04AF}">
      <dgm:prSet phldrT="[Text]" phldr="0"/>
      <dgm:spPr/>
      <dgm:t>
        <a:bodyPr/>
        <a:lstStyle/>
        <a:p>
          <a:r>
            <a:rPr lang="cs-CZ" err="1">
              <a:solidFill>
                <a:schemeClr val="tx1"/>
              </a:solidFill>
              <a:latin typeface="Aptos Display" panose="020F0302020204030204"/>
            </a:rPr>
            <a:t>Maintainers</a:t>
          </a:r>
          <a:endParaRPr lang="cs-CZ">
            <a:solidFill>
              <a:schemeClr val="tx1"/>
            </a:solidFill>
          </a:endParaRPr>
        </a:p>
      </dgm:t>
    </dgm:pt>
    <dgm:pt modelId="{3CCA342D-ED62-4BCA-9E3D-EDFD793F7652}" type="parTrans" cxnId="{DF2CCA61-41CF-487A-92C2-16E186C6CAF7}">
      <dgm:prSet/>
      <dgm:spPr/>
      <dgm:t>
        <a:bodyPr/>
        <a:lstStyle/>
        <a:p>
          <a:endParaRPr lang="cs-CZ"/>
        </a:p>
      </dgm:t>
    </dgm:pt>
    <dgm:pt modelId="{B01BA3B6-3E5C-4D0F-9ADA-14ECBC32AC35}" type="sibTrans" cxnId="{DF2CCA61-41CF-487A-92C2-16E186C6CAF7}">
      <dgm:prSet/>
      <dgm:spPr/>
      <dgm:t>
        <a:bodyPr/>
        <a:lstStyle/>
        <a:p>
          <a:endParaRPr lang="cs-CZ"/>
        </a:p>
      </dgm:t>
    </dgm:pt>
    <dgm:pt modelId="{C494B8AC-2EDE-40C0-8B14-4227D9AE148E}">
      <dgm:prSet phldrT="[Text]" phldr="0"/>
      <dgm:spPr/>
      <dgm:t>
        <a:bodyPr/>
        <a:lstStyle/>
        <a:p>
          <a:r>
            <a:rPr lang="cs-CZ" err="1">
              <a:solidFill>
                <a:schemeClr val="tx1"/>
              </a:solidFill>
              <a:latin typeface="Aptos Display" panose="020F0302020204030204"/>
            </a:rPr>
            <a:t>Cleaners</a:t>
          </a:r>
          <a:endParaRPr lang="cs-CZ">
            <a:solidFill>
              <a:schemeClr val="tx1"/>
            </a:solidFill>
          </a:endParaRPr>
        </a:p>
      </dgm:t>
    </dgm:pt>
    <dgm:pt modelId="{27A9A558-98F9-497C-A8B6-55926755FC3D}" type="parTrans" cxnId="{1364DD99-7CE7-48B8-993F-F701C9A31821}">
      <dgm:prSet/>
      <dgm:spPr/>
      <dgm:t>
        <a:bodyPr/>
        <a:lstStyle/>
        <a:p>
          <a:endParaRPr lang="cs-CZ"/>
        </a:p>
      </dgm:t>
    </dgm:pt>
    <dgm:pt modelId="{C0E63DA7-F4F4-407B-B31B-9501873222CF}" type="sibTrans" cxnId="{1364DD99-7CE7-48B8-993F-F701C9A31821}">
      <dgm:prSet/>
      <dgm:spPr/>
      <dgm:t>
        <a:bodyPr/>
        <a:lstStyle/>
        <a:p>
          <a:endParaRPr lang="cs-CZ"/>
        </a:p>
      </dgm:t>
    </dgm:pt>
    <dgm:pt modelId="{1268EEAF-0F6D-4B97-BC0A-19CCDEFBA829}" type="pres">
      <dgm:prSet presAssocID="{51B70C1D-1DBA-47ED-A34C-590F84633F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76CF073-C1BA-4A71-B78F-CD2DC21E1CE8}" type="pres">
      <dgm:prSet presAssocID="{4BC737DD-0866-4EB9-841B-206C5E959C68}" presName="hierRoot1" presStyleCnt="0">
        <dgm:presLayoutVars>
          <dgm:hierBranch val="init"/>
        </dgm:presLayoutVars>
      </dgm:prSet>
      <dgm:spPr/>
    </dgm:pt>
    <dgm:pt modelId="{ACC75900-1F13-4589-B0A9-0F76F1C89604}" type="pres">
      <dgm:prSet presAssocID="{4BC737DD-0866-4EB9-841B-206C5E959C68}" presName="rootComposite1" presStyleCnt="0"/>
      <dgm:spPr/>
    </dgm:pt>
    <dgm:pt modelId="{31D535E2-FBD8-44DB-A6C4-DE2522C1E485}" type="pres">
      <dgm:prSet presAssocID="{4BC737DD-0866-4EB9-841B-206C5E959C68}" presName="rootText1" presStyleLbl="node0" presStyleIdx="0" presStyleCnt="1">
        <dgm:presLayoutVars>
          <dgm:chPref val="3"/>
        </dgm:presLayoutVars>
      </dgm:prSet>
      <dgm:spPr/>
    </dgm:pt>
    <dgm:pt modelId="{ED194670-7F68-4D14-80E7-B558306F87E2}" type="pres">
      <dgm:prSet presAssocID="{4BC737DD-0866-4EB9-841B-206C5E959C68}" presName="rootConnector1" presStyleLbl="node1" presStyleIdx="0" presStyleCnt="0"/>
      <dgm:spPr/>
    </dgm:pt>
    <dgm:pt modelId="{E2E92CC0-E53D-4A5F-A2B3-7C102178B420}" type="pres">
      <dgm:prSet presAssocID="{4BC737DD-0866-4EB9-841B-206C5E959C68}" presName="hierChild2" presStyleCnt="0"/>
      <dgm:spPr/>
    </dgm:pt>
    <dgm:pt modelId="{FE0D1E15-71B5-46B3-91AC-4B0F3F68D1A4}" type="pres">
      <dgm:prSet presAssocID="{C6D860FA-D802-4040-9975-C71942345B16}" presName="Name37" presStyleLbl="parChTrans1D2" presStyleIdx="0" presStyleCnt="1"/>
      <dgm:spPr/>
    </dgm:pt>
    <dgm:pt modelId="{7FB56C4E-77B0-4FB3-BBFB-D32F93740BEF}" type="pres">
      <dgm:prSet presAssocID="{8ACCE91D-2B09-47C2-8E82-DA3A935DBFF7}" presName="hierRoot2" presStyleCnt="0">
        <dgm:presLayoutVars>
          <dgm:hierBranch val="init"/>
        </dgm:presLayoutVars>
      </dgm:prSet>
      <dgm:spPr/>
    </dgm:pt>
    <dgm:pt modelId="{2DD7B156-4842-421F-BAC5-84396D8C85DB}" type="pres">
      <dgm:prSet presAssocID="{8ACCE91D-2B09-47C2-8E82-DA3A935DBFF7}" presName="rootComposite" presStyleCnt="0"/>
      <dgm:spPr/>
    </dgm:pt>
    <dgm:pt modelId="{2468A078-CDE7-445C-95B4-7CAEF16FF6A6}" type="pres">
      <dgm:prSet presAssocID="{8ACCE91D-2B09-47C2-8E82-DA3A935DBFF7}" presName="rootText" presStyleLbl="node2" presStyleIdx="0" presStyleCnt="1">
        <dgm:presLayoutVars>
          <dgm:chPref val="3"/>
        </dgm:presLayoutVars>
      </dgm:prSet>
      <dgm:spPr/>
    </dgm:pt>
    <dgm:pt modelId="{F4C228DF-55F7-4938-9B21-82C2DAC87742}" type="pres">
      <dgm:prSet presAssocID="{8ACCE91D-2B09-47C2-8E82-DA3A935DBFF7}" presName="rootConnector" presStyleLbl="node2" presStyleIdx="0" presStyleCnt="1"/>
      <dgm:spPr/>
    </dgm:pt>
    <dgm:pt modelId="{1533E1D1-0A7D-47A4-B1DC-278C2C1DC2F2}" type="pres">
      <dgm:prSet presAssocID="{8ACCE91D-2B09-47C2-8E82-DA3A935DBFF7}" presName="hierChild4" presStyleCnt="0"/>
      <dgm:spPr/>
    </dgm:pt>
    <dgm:pt modelId="{C9EAFDF2-AD43-4E42-A3EC-D5A00FF57DAE}" type="pres">
      <dgm:prSet presAssocID="{3CCA342D-ED62-4BCA-9E3D-EDFD793F7652}" presName="Name37" presStyleLbl="parChTrans1D3" presStyleIdx="0" presStyleCnt="1"/>
      <dgm:spPr/>
    </dgm:pt>
    <dgm:pt modelId="{C2E2B0AD-2BD7-4689-9821-4B66ED4D9AF9}" type="pres">
      <dgm:prSet presAssocID="{380A9856-59E7-4934-B68A-B2CA664E04AF}" presName="hierRoot2" presStyleCnt="0">
        <dgm:presLayoutVars>
          <dgm:hierBranch val="init"/>
        </dgm:presLayoutVars>
      </dgm:prSet>
      <dgm:spPr/>
    </dgm:pt>
    <dgm:pt modelId="{A001A2DA-7C93-4EC5-A808-F75AB88D22BD}" type="pres">
      <dgm:prSet presAssocID="{380A9856-59E7-4934-B68A-B2CA664E04AF}" presName="rootComposite" presStyleCnt="0"/>
      <dgm:spPr/>
    </dgm:pt>
    <dgm:pt modelId="{D046E2DC-AB79-49AD-9348-FC9A12FDF095}" type="pres">
      <dgm:prSet presAssocID="{380A9856-59E7-4934-B68A-B2CA664E04AF}" presName="rootText" presStyleLbl="node3" presStyleIdx="0" presStyleCnt="1">
        <dgm:presLayoutVars>
          <dgm:chPref val="3"/>
        </dgm:presLayoutVars>
      </dgm:prSet>
      <dgm:spPr/>
    </dgm:pt>
    <dgm:pt modelId="{CE7AF0AC-F62C-4591-80BB-61FACD9F9ECA}" type="pres">
      <dgm:prSet presAssocID="{380A9856-59E7-4934-B68A-B2CA664E04AF}" presName="rootConnector" presStyleLbl="node3" presStyleIdx="0" presStyleCnt="1"/>
      <dgm:spPr/>
    </dgm:pt>
    <dgm:pt modelId="{CD7E9855-F4E6-45F4-AC17-1A332197F917}" type="pres">
      <dgm:prSet presAssocID="{380A9856-59E7-4934-B68A-B2CA664E04AF}" presName="hierChild4" presStyleCnt="0"/>
      <dgm:spPr/>
    </dgm:pt>
    <dgm:pt modelId="{7AC1CC67-609D-499A-8B2B-3FADA6825F4E}" type="pres">
      <dgm:prSet presAssocID="{27A9A558-98F9-497C-A8B6-55926755FC3D}" presName="Name37" presStyleLbl="parChTrans1D4" presStyleIdx="0" presStyleCnt="1"/>
      <dgm:spPr/>
    </dgm:pt>
    <dgm:pt modelId="{E214703C-8194-4919-9F53-06E30CB61671}" type="pres">
      <dgm:prSet presAssocID="{C494B8AC-2EDE-40C0-8B14-4227D9AE148E}" presName="hierRoot2" presStyleCnt="0">
        <dgm:presLayoutVars>
          <dgm:hierBranch val="init"/>
        </dgm:presLayoutVars>
      </dgm:prSet>
      <dgm:spPr/>
    </dgm:pt>
    <dgm:pt modelId="{23F654F8-5A3D-4724-B152-9BE07EB22F77}" type="pres">
      <dgm:prSet presAssocID="{C494B8AC-2EDE-40C0-8B14-4227D9AE148E}" presName="rootComposite" presStyleCnt="0"/>
      <dgm:spPr/>
    </dgm:pt>
    <dgm:pt modelId="{B364FC93-EC07-41C2-9560-596654F00576}" type="pres">
      <dgm:prSet presAssocID="{C494B8AC-2EDE-40C0-8B14-4227D9AE148E}" presName="rootText" presStyleLbl="node4" presStyleIdx="0" presStyleCnt="1">
        <dgm:presLayoutVars>
          <dgm:chPref val="3"/>
        </dgm:presLayoutVars>
      </dgm:prSet>
      <dgm:spPr/>
    </dgm:pt>
    <dgm:pt modelId="{CDB0694C-2A6B-4367-95EE-ADC735ED2EBD}" type="pres">
      <dgm:prSet presAssocID="{C494B8AC-2EDE-40C0-8B14-4227D9AE148E}" presName="rootConnector" presStyleLbl="node4" presStyleIdx="0" presStyleCnt="1"/>
      <dgm:spPr/>
    </dgm:pt>
    <dgm:pt modelId="{D6A23844-519D-49BB-9F99-97362674B86B}" type="pres">
      <dgm:prSet presAssocID="{C494B8AC-2EDE-40C0-8B14-4227D9AE148E}" presName="hierChild4" presStyleCnt="0"/>
      <dgm:spPr/>
    </dgm:pt>
    <dgm:pt modelId="{321B7CEA-447D-4732-94ED-DDCFEEB14861}" type="pres">
      <dgm:prSet presAssocID="{C494B8AC-2EDE-40C0-8B14-4227D9AE148E}" presName="hierChild5" presStyleCnt="0"/>
      <dgm:spPr/>
    </dgm:pt>
    <dgm:pt modelId="{C7EAE796-38D8-4BB7-B440-7EE29AE0F4F4}" type="pres">
      <dgm:prSet presAssocID="{380A9856-59E7-4934-B68A-B2CA664E04AF}" presName="hierChild5" presStyleCnt="0"/>
      <dgm:spPr/>
    </dgm:pt>
    <dgm:pt modelId="{D2F0164C-0985-4916-BDAC-7B3EFBD057A3}" type="pres">
      <dgm:prSet presAssocID="{8ACCE91D-2B09-47C2-8E82-DA3A935DBFF7}" presName="hierChild5" presStyleCnt="0"/>
      <dgm:spPr/>
    </dgm:pt>
    <dgm:pt modelId="{F790DF95-54D4-4C61-AC06-76EB86C0A4FB}" type="pres">
      <dgm:prSet presAssocID="{4BC737DD-0866-4EB9-841B-206C5E959C68}" presName="hierChild3" presStyleCnt="0"/>
      <dgm:spPr/>
    </dgm:pt>
  </dgm:ptLst>
  <dgm:cxnLst>
    <dgm:cxn modelId="{6DCF6005-81CB-4E62-B887-71746FE61F8E}" type="presOf" srcId="{4BC737DD-0866-4EB9-841B-206C5E959C68}" destId="{ED194670-7F68-4D14-80E7-B558306F87E2}" srcOrd="1" destOrd="0" presId="urn:microsoft.com/office/officeart/2005/8/layout/orgChart1"/>
    <dgm:cxn modelId="{ABEEA706-A7E2-4926-BFC7-09D0717F30AD}" type="presOf" srcId="{4BC737DD-0866-4EB9-841B-206C5E959C68}" destId="{31D535E2-FBD8-44DB-A6C4-DE2522C1E485}" srcOrd="0" destOrd="0" presId="urn:microsoft.com/office/officeart/2005/8/layout/orgChart1"/>
    <dgm:cxn modelId="{FE2A2229-EC21-4A3F-90EB-25E185755E38}" type="presOf" srcId="{C494B8AC-2EDE-40C0-8B14-4227D9AE148E}" destId="{B364FC93-EC07-41C2-9560-596654F00576}" srcOrd="0" destOrd="0" presId="urn:microsoft.com/office/officeart/2005/8/layout/orgChart1"/>
    <dgm:cxn modelId="{DF2CCA61-41CF-487A-92C2-16E186C6CAF7}" srcId="{8ACCE91D-2B09-47C2-8E82-DA3A935DBFF7}" destId="{380A9856-59E7-4934-B68A-B2CA664E04AF}" srcOrd="0" destOrd="0" parTransId="{3CCA342D-ED62-4BCA-9E3D-EDFD793F7652}" sibTransId="{B01BA3B6-3E5C-4D0F-9ADA-14ECBC32AC35}"/>
    <dgm:cxn modelId="{A57E5A6C-546E-4627-A292-E9E654663186}" type="presOf" srcId="{51B70C1D-1DBA-47ED-A34C-590F84633F16}" destId="{1268EEAF-0F6D-4B97-BC0A-19CCDEFBA829}" srcOrd="0" destOrd="0" presId="urn:microsoft.com/office/officeart/2005/8/layout/orgChart1"/>
    <dgm:cxn modelId="{F37A9E8B-15D7-4B0F-8EA8-DD405EFB97E2}" type="presOf" srcId="{27A9A558-98F9-497C-A8B6-55926755FC3D}" destId="{7AC1CC67-609D-499A-8B2B-3FADA6825F4E}" srcOrd="0" destOrd="0" presId="urn:microsoft.com/office/officeart/2005/8/layout/orgChart1"/>
    <dgm:cxn modelId="{1364DD99-7CE7-48B8-993F-F701C9A31821}" srcId="{380A9856-59E7-4934-B68A-B2CA664E04AF}" destId="{C494B8AC-2EDE-40C0-8B14-4227D9AE148E}" srcOrd="0" destOrd="0" parTransId="{27A9A558-98F9-497C-A8B6-55926755FC3D}" sibTransId="{C0E63DA7-F4F4-407B-B31B-9501873222CF}"/>
    <dgm:cxn modelId="{FCBC119C-AE58-40F9-BD95-2B224F24FF64}" srcId="{51B70C1D-1DBA-47ED-A34C-590F84633F16}" destId="{4BC737DD-0866-4EB9-841B-206C5E959C68}" srcOrd="0" destOrd="0" parTransId="{29395BCA-4F9C-4636-A403-9BA4203EFB6F}" sibTransId="{FC5DF925-322A-419E-B2F9-749781EA7E39}"/>
    <dgm:cxn modelId="{5A918FA7-7E4E-445D-8DC9-BE4BFFD2C667}" srcId="{4BC737DD-0866-4EB9-841B-206C5E959C68}" destId="{8ACCE91D-2B09-47C2-8E82-DA3A935DBFF7}" srcOrd="0" destOrd="0" parTransId="{C6D860FA-D802-4040-9975-C71942345B16}" sibTransId="{B0ACDAD3-514C-4E45-99BF-CDF2CD4D4D2B}"/>
    <dgm:cxn modelId="{6F010BB2-E4E4-41A9-84DC-494F93BE5392}" type="presOf" srcId="{3CCA342D-ED62-4BCA-9E3D-EDFD793F7652}" destId="{C9EAFDF2-AD43-4E42-A3EC-D5A00FF57DAE}" srcOrd="0" destOrd="0" presId="urn:microsoft.com/office/officeart/2005/8/layout/orgChart1"/>
    <dgm:cxn modelId="{77AD76B9-CBB5-4E9C-B291-DD517C69CCB1}" type="presOf" srcId="{C494B8AC-2EDE-40C0-8B14-4227D9AE148E}" destId="{CDB0694C-2A6B-4367-95EE-ADC735ED2EBD}" srcOrd="1" destOrd="0" presId="urn:microsoft.com/office/officeart/2005/8/layout/orgChart1"/>
    <dgm:cxn modelId="{2B9768BB-7A01-4D45-ACB9-DCA6CBE3D724}" type="presOf" srcId="{380A9856-59E7-4934-B68A-B2CA664E04AF}" destId="{CE7AF0AC-F62C-4591-80BB-61FACD9F9ECA}" srcOrd="1" destOrd="0" presId="urn:microsoft.com/office/officeart/2005/8/layout/orgChart1"/>
    <dgm:cxn modelId="{2A702AC2-46BD-4B2B-9438-BC41AB5A4175}" type="presOf" srcId="{380A9856-59E7-4934-B68A-B2CA664E04AF}" destId="{D046E2DC-AB79-49AD-9348-FC9A12FDF095}" srcOrd="0" destOrd="0" presId="urn:microsoft.com/office/officeart/2005/8/layout/orgChart1"/>
    <dgm:cxn modelId="{7F1C9FD7-23C3-4275-97B6-0039CF4C9773}" type="presOf" srcId="{8ACCE91D-2B09-47C2-8E82-DA3A935DBFF7}" destId="{F4C228DF-55F7-4938-9B21-82C2DAC87742}" srcOrd="1" destOrd="0" presId="urn:microsoft.com/office/officeart/2005/8/layout/orgChart1"/>
    <dgm:cxn modelId="{3A55E7DD-F24D-4BF9-888E-81A8BD9BEBE6}" type="presOf" srcId="{C6D860FA-D802-4040-9975-C71942345B16}" destId="{FE0D1E15-71B5-46B3-91AC-4B0F3F68D1A4}" srcOrd="0" destOrd="0" presId="urn:microsoft.com/office/officeart/2005/8/layout/orgChart1"/>
    <dgm:cxn modelId="{1D5477FE-7A19-44E2-A994-6A0B36374D09}" type="presOf" srcId="{8ACCE91D-2B09-47C2-8E82-DA3A935DBFF7}" destId="{2468A078-CDE7-445C-95B4-7CAEF16FF6A6}" srcOrd="0" destOrd="0" presId="urn:microsoft.com/office/officeart/2005/8/layout/orgChart1"/>
    <dgm:cxn modelId="{55B859D5-22C1-46E9-B2A1-EEE399CF0C71}" type="presParOf" srcId="{1268EEAF-0F6D-4B97-BC0A-19CCDEFBA829}" destId="{D76CF073-C1BA-4A71-B78F-CD2DC21E1CE8}" srcOrd="0" destOrd="0" presId="urn:microsoft.com/office/officeart/2005/8/layout/orgChart1"/>
    <dgm:cxn modelId="{4BB83470-B9C8-426D-9071-5EE89FA7495A}" type="presParOf" srcId="{D76CF073-C1BA-4A71-B78F-CD2DC21E1CE8}" destId="{ACC75900-1F13-4589-B0A9-0F76F1C89604}" srcOrd="0" destOrd="0" presId="urn:microsoft.com/office/officeart/2005/8/layout/orgChart1"/>
    <dgm:cxn modelId="{B54C863C-220F-4B9A-8BFE-88B127BCDBA8}" type="presParOf" srcId="{ACC75900-1F13-4589-B0A9-0F76F1C89604}" destId="{31D535E2-FBD8-44DB-A6C4-DE2522C1E485}" srcOrd="0" destOrd="0" presId="urn:microsoft.com/office/officeart/2005/8/layout/orgChart1"/>
    <dgm:cxn modelId="{812762F9-1F41-4ED2-9FFA-EF05FCB42509}" type="presParOf" srcId="{ACC75900-1F13-4589-B0A9-0F76F1C89604}" destId="{ED194670-7F68-4D14-80E7-B558306F87E2}" srcOrd="1" destOrd="0" presId="urn:microsoft.com/office/officeart/2005/8/layout/orgChart1"/>
    <dgm:cxn modelId="{7DA31A3A-F751-44EA-B8DB-E5B64C470536}" type="presParOf" srcId="{D76CF073-C1BA-4A71-B78F-CD2DC21E1CE8}" destId="{E2E92CC0-E53D-4A5F-A2B3-7C102178B420}" srcOrd="1" destOrd="0" presId="urn:microsoft.com/office/officeart/2005/8/layout/orgChart1"/>
    <dgm:cxn modelId="{4F88C8A0-B291-4A8D-8073-DFF8BDE09223}" type="presParOf" srcId="{E2E92CC0-E53D-4A5F-A2B3-7C102178B420}" destId="{FE0D1E15-71B5-46B3-91AC-4B0F3F68D1A4}" srcOrd="0" destOrd="0" presId="urn:microsoft.com/office/officeart/2005/8/layout/orgChart1"/>
    <dgm:cxn modelId="{61735A3B-B34B-409F-B05A-D7B77FA0AD63}" type="presParOf" srcId="{E2E92CC0-E53D-4A5F-A2B3-7C102178B420}" destId="{7FB56C4E-77B0-4FB3-BBFB-D32F93740BEF}" srcOrd="1" destOrd="0" presId="urn:microsoft.com/office/officeart/2005/8/layout/orgChart1"/>
    <dgm:cxn modelId="{B5047B01-D36E-4BDA-B2E6-FDE8D9EA3150}" type="presParOf" srcId="{7FB56C4E-77B0-4FB3-BBFB-D32F93740BEF}" destId="{2DD7B156-4842-421F-BAC5-84396D8C85DB}" srcOrd="0" destOrd="0" presId="urn:microsoft.com/office/officeart/2005/8/layout/orgChart1"/>
    <dgm:cxn modelId="{422FB9BD-108F-415C-B4A6-0F4BCC9D75A7}" type="presParOf" srcId="{2DD7B156-4842-421F-BAC5-84396D8C85DB}" destId="{2468A078-CDE7-445C-95B4-7CAEF16FF6A6}" srcOrd="0" destOrd="0" presId="urn:microsoft.com/office/officeart/2005/8/layout/orgChart1"/>
    <dgm:cxn modelId="{56DA8D7D-2A62-41D1-BE06-97CAC1E51FB3}" type="presParOf" srcId="{2DD7B156-4842-421F-BAC5-84396D8C85DB}" destId="{F4C228DF-55F7-4938-9B21-82C2DAC87742}" srcOrd="1" destOrd="0" presId="urn:microsoft.com/office/officeart/2005/8/layout/orgChart1"/>
    <dgm:cxn modelId="{E3150591-6CD7-4418-83F3-08A3E736CE2E}" type="presParOf" srcId="{7FB56C4E-77B0-4FB3-BBFB-D32F93740BEF}" destId="{1533E1D1-0A7D-47A4-B1DC-278C2C1DC2F2}" srcOrd="1" destOrd="0" presId="urn:microsoft.com/office/officeart/2005/8/layout/orgChart1"/>
    <dgm:cxn modelId="{C5FD3BEA-78B4-4A8E-A4E6-C7225A7AF9C6}" type="presParOf" srcId="{1533E1D1-0A7D-47A4-B1DC-278C2C1DC2F2}" destId="{C9EAFDF2-AD43-4E42-A3EC-D5A00FF57DAE}" srcOrd="0" destOrd="0" presId="urn:microsoft.com/office/officeart/2005/8/layout/orgChart1"/>
    <dgm:cxn modelId="{B705900F-CBFD-4574-B88B-19EC6CB940B8}" type="presParOf" srcId="{1533E1D1-0A7D-47A4-B1DC-278C2C1DC2F2}" destId="{C2E2B0AD-2BD7-4689-9821-4B66ED4D9AF9}" srcOrd="1" destOrd="0" presId="urn:microsoft.com/office/officeart/2005/8/layout/orgChart1"/>
    <dgm:cxn modelId="{55178432-78E9-4AFA-B716-F1453E89790D}" type="presParOf" srcId="{C2E2B0AD-2BD7-4689-9821-4B66ED4D9AF9}" destId="{A001A2DA-7C93-4EC5-A808-F75AB88D22BD}" srcOrd="0" destOrd="0" presId="urn:microsoft.com/office/officeart/2005/8/layout/orgChart1"/>
    <dgm:cxn modelId="{2F6575DA-6BDE-44AB-B9B0-C28BE4586F36}" type="presParOf" srcId="{A001A2DA-7C93-4EC5-A808-F75AB88D22BD}" destId="{D046E2DC-AB79-49AD-9348-FC9A12FDF095}" srcOrd="0" destOrd="0" presId="urn:microsoft.com/office/officeart/2005/8/layout/orgChart1"/>
    <dgm:cxn modelId="{52D61467-07EB-4A27-ACAE-37D74751134B}" type="presParOf" srcId="{A001A2DA-7C93-4EC5-A808-F75AB88D22BD}" destId="{CE7AF0AC-F62C-4591-80BB-61FACD9F9ECA}" srcOrd="1" destOrd="0" presId="urn:microsoft.com/office/officeart/2005/8/layout/orgChart1"/>
    <dgm:cxn modelId="{3DDF6DE0-A76A-4DC1-B336-932765F7C6E5}" type="presParOf" srcId="{C2E2B0AD-2BD7-4689-9821-4B66ED4D9AF9}" destId="{CD7E9855-F4E6-45F4-AC17-1A332197F917}" srcOrd="1" destOrd="0" presId="urn:microsoft.com/office/officeart/2005/8/layout/orgChart1"/>
    <dgm:cxn modelId="{0D3834E8-BCDC-41CC-84FB-620FF2BD2B2A}" type="presParOf" srcId="{CD7E9855-F4E6-45F4-AC17-1A332197F917}" destId="{7AC1CC67-609D-499A-8B2B-3FADA6825F4E}" srcOrd="0" destOrd="0" presId="urn:microsoft.com/office/officeart/2005/8/layout/orgChart1"/>
    <dgm:cxn modelId="{DC0967E7-E74F-4D0E-8354-61D0EB0D6487}" type="presParOf" srcId="{CD7E9855-F4E6-45F4-AC17-1A332197F917}" destId="{E214703C-8194-4919-9F53-06E30CB61671}" srcOrd="1" destOrd="0" presId="urn:microsoft.com/office/officeart/2005/8/layout/orgChart1"/>
    <dgm:cxn modelId="{F8526E90-4FED-4337-B666-57958FB31351}" type="presParOf" srcId="{E214703C-8194-4919-9F53-06E30CB61671}" destId="{23F654F8-5A3D-4724-B152-9BE07EB22F77}" srcOrd="0" destOrd="0" presId="urn:microsoft.com/office/officeart/2005/8/layout/orgChart1"/>
    <dgm:cxn modelId="{7AFB1716-07EA-402B-93C3-94985127C062}" type="presParOf" srcId="{23F654F8-5A3D-4724-B152-9BE07EB22F77}" destId="{B364FC93-EC07-41C2-9560-596654F00576}" srcOrd="0" destOrd="0" presId="urn:microsoft.com/office/officeart/2005/8/layout/orgChart1"/>
    <dgm:cxn modelId="{FD968815-812D-40E3-A454-CFD21570EC64}" type="presParOf" srcId="{23F654F8-5A3D-4724-B152-9BE07EB22F77}" destId="{CDB0694C-2A6B-4367-95EE-ADC735ED2EBD}" srcOrd="1" destOrd="0" presId="urn:microsoft.com/office/officeart/2005/8/layout/orgChart1"/>
    <dgm:cxn modelId="{868986F8-4BEC-4F39-B772-5FC2CBC80988}" type="presParOf" srcId="{E214703C-8194-4919-9F53-06E30CB61671}" destId="{D6A23844-519D-49BB-9F99-97362674B86B}" srcOrd="1" destOrd="0" presId="urn:microsoft.com/office/officeart/2005/8/layout/orgChart1"/>
    <dgm:cxn modelId="{1405ED33-A66C-4FA1-B7A3-7CC9E37640EF}" type="presParOf" srcId="{E214703C-8194-4919-9F53-06E30CB61671}" destId="{321B7CEA-447D-4732-94ED-DDCFEEB14861}" srcOrd="2" destOrd="0" presId="urn:microsoft.com/office/officeart/2005/8/layout/orgChart1"/>
    <dgm:cxn modelId="{2D728CC7-6C1E-42A9-92FF-D49A9AA3C3B4}" type="presParOf" srcId="{C2E2B0AD-2BD7-4689-9821-4B66ED4D9AF9}" destId="{C7EAE796-38D8-4BB7-B440-7EE29AE0F4F4}" srcOrd="2" destOrd="0" presId="urn:microsoft.com/office/officeart/2005/8/layout/orgChart1"/>
    <dgm:cxn modelId="{06928826-8C9B-4973-A4AD-B77B664043CF}" type="presParOf" srcId="{7FB56C4E-77B0-4FB3-BBFB-D32F93740BEF}" destId="{D2F0164C-0985-4916-BDAC-7B3EFBD057A3}" srcOrd="2" destOrd="0" presId="urn:microsoft.com/office/officeart/2005/8/layout/orgChart1"/>
    <dgm:cxn modelId="{7E13D023-F73B-47B6-8E4D-B5797F63C074}" type="presParOf" srcId="{D76CF073-C1BA-4A71-B78F-CD2DC21E1CE8}" destId="{F790DF95-54D4-4C61-AC06-76EB86C0A4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1CC67-609D-499A-8B2B-3FADA6825F4E}">
      <dsp:nvSpPr>
        <dsp:cNvPr id="0" name=""/>
        <dsp:cNvSpPr/>
      </dsp:nvSpPr>
      <dsp:spPr>
        <a:xfrm>
          <a:off x="1202665" y="2824436"/>
          <a:ext cx="220551" cy="676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356"/>
              </a:lnTo>
              <a:lnTo>
                <a:pt x="220551" y="676356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AFDF2-AD43-4E42-A3EC-D5A00FF57DAE}">
      <dsp:nvSpPr>
        <dsp:cNvPr id="0" name=""/>
        <dsp:cNvSpPr/>
      </dsp:nvSpPr>
      <dsp:spPr>
        <a:xfrm>
          <a:off x="1745081" y="1780495"/>
          <a:ext cx="91440" cy="3087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771"/>
              </a:lnTo>
            </a:path>
          </a:pathLst>
        </a:custGeom>
        <a:noFill/>
        <a:ln w="190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D1E15-71B5-46B3-91AC-4B0F3F68D1A4}">
      <dsp:nvSpPr>
        <dsp:cNvPr id="0" name=""/>
        <dsp:cNvSpPr/>
      </dsp:nvSpPr>
      <dsp:spPr>
        <a:xfrm>
          <a:off x="1745081" y="736553"/>
          <a:ext cx="91440" cy="3087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771"/>
              </a:lnTo>
            </a:path>
          </a:pathLst>
        </a:cu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535E2-FBD8-44DB-A6C4-DE2522C1E485}">
      <dsp:nvSpPr>
        <dsp:cNvPr id="0" name=""/>
        <dsp:cNvSpPr/>
      </dsp:nvSpPr>
      <dsp:spPr>
        <a:xfrm>
          <a:off x="1055631" y="1383"/>
          <a:ext cx="1470340" cy="73517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err="1">
              <a:solidFill>
                <a:schemeClr val="tx1"/>
              </a:solidFill>
              <a:latin typeface="Aptos Display" panose="020F0302020204030204"/>
            </a:rPr>
            <a:t>Gym</a:t>
          </a:r>
          <a:r>
            <a:rPr lang="cs-CZ" sz="2300" kern="1200">
              <a:solidFill>
                <a:schemeClr val="tx1"/>
              </a:solidFill>
              <a:latin typeface="Aptos Display" panose="020F0302020204030204"/>
            </a:rPr>
            <a:t> </a:t>
          </a:r>
          <a:r>
            <a:rPr lang="cs-CZ" sz="2300" kern="1200" err="1">
              <a:solidFill>
                <a:schemeClr val="tx1"/>
              </a:solidFill>
              <a:latin typeface="Aptos Display" panose="020F0302020204030204"/>
            </a:rPr>
            <a:t>owner</a:t>
          </a:r>
          <a:endParaRPr lang="cs-CZ" sz="2300" kern="1200">
            <a:solidFill>
              <a:schemeClr val="tx1"/>
            </a:solidFill>
          </a:endParaRPr>
        </a:p>
      </dsp:txBody>
      <dsp:txXfrm>
        <a:off x="1055631" y="1383"/>
        <a:ext cx="1470340" cy="735170"/>
      </dsp:txXfrm>
    </dsp:sp>
    <dsp:sp modelId="{2468A078-CDE7-445C-95B4-7CAEF16FF6A6}">
      <dsp:nvSpPr>
        <dsp:cNvPr id="0" name=""/>
        <dsp:cNvSpPr/>
      </dsp:nvSpPr>
      <dsp:spPr>
        <a:xfrm>
          <a:off x="1055631" y="1045325"/>
          <a:ext cx="1470340" cy="735170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err="1">
              <a:solidFill>
                <a:schemeClr val="tx1"/>
              </a:solidFill>
              <a:latin typeface="Aptos Display" panose="020F0302020204030204"/>
            </a:rPr>
            <a:t>Trainers</a:t>
          </a:r>
          <a:endParaRPr lang="cs-CZ" sz="2300" kern="1200">
            <a:solidFill>
              <a:schemeClr val="tx1"/>
            </a:solidFill>
          </a:endParaRPr>
        </a:p>
      </dsp:txBody>
      <dsp:txXfrm>
        <a:off x="1055631" y="1045325"/>
        <a:ext cx="1470340" cy="735170"/>
      </dsp:txXfrm>
    </dsp:sp>
    <dsp:sp modelId="{D046E2DC-AB79-49AD-9348-FC9A12FDF095}">
      <dsp:nvSpPr>
        <dsp:cNvPr id="0" name=""/>
        <dsp:cNvSpPr/>
      </dsp:nvSpPr>
      <dsp:spPr>
        <a:xfrm>
          <a:off x="1055631" y="2089266"/>
          <a:ext cx="1470340" cy="735170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err="1">
              <a:solidFill>
                <a:schemeClr val="tx1"/>
              </a:solidFill>
              <a:latin typeface="Aptos Display" panose="020F0302020204030204"/>
            </a:rPr>
            <a:t>Maintainers</a:t>
          </a:r>
          <a:endParaRPr lang="cs-CZ" sz="2300" kern="1200">
            <a:solidFill>
              <a:schemeClr val="tx1"/>
            </a:solidFill>
          </a:endParaRPr>
        </a:p>
      </dsp:txBody>
      <dsp:txXfrm>
        <a:off x="1055631" y="2089266"/>
        <a:ext cx="1470340" cy="735170"/>
      </dsp:txXfrm>
    </dsp:sp>
    <dsp:sp modelId="{B364FC93-EC07-41C2-9560-596654F00576}">
      <dsp:nvSpPr>
        <dsp:cNvPr id="0" name=""/>
        <dsp:cNvSpPr/>
      </dsp:nvSpPr>
      <dsp:spPr>
        <a:xfrm>
          <a:off x="1423216" y="3133208"/>
          <a:ext cx="1470340" cy="735170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err="1">
              <a:solidFill>
                <a:schemeClr val="tx1"/>
              </a:solidFill>
              <a:latin typeface="Aptos Display" panose="020F0302020204030204"/>
            </a:rPr>
            <a:t>Cleaners</a:t>
          </a:r>
          <a:endParaRPr lang="cs-CZ" sz="2300" kern="1200">
            <a:solidFill>
              <a:schemeClr val="tx1"/>
            </a:solidFill>
          </a:endParaRPr>
        </a:p>
      </dsp:txBody>
      <dsp:txXfrm>
        <a:off x="1423216" y="3133208"/>
        <a:ext cx="1470340" cy="735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advisor.de/LocationPhotoDirectLink-g189473-d233056-i153912329-Egnatia_Hotel-Thessaloniki_Thessaloniki_Region_Central_Macedonia.html" TargetMode="External"/><Relationship Id="rId2" Type="http://schemas.openxmlformats.org/officeDocument/2006/relationships/hyperlink" Target="https://www.booking.com/hotel/gr/egnatia-perea.c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citymaps.gr/gumnasterio/thessalonike/gym-athlisi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2480" y="2090972"/>
            <a:ext cx="5683918" cy="2288583"/>
          </a:xfrm>
        </p:spPr>
        <p:txBody>
          <a:bodyPr anchor="b">
            <a:normAutofit/>
          </a:bodyPr>
          <a:lstStyle/>
          <a:p>
            <a:pPr algn="l"/>
            <a:r>
              <a:rPr lang="cs-CZ" sz="1800">
                <a:ea typeface="+mn-lt"/>
                <a:cs typeface="+mn-lt"/>
              </a:rPr>
              <a:t>Project </a:t>
            </a:r>
            <a:r>
              <a:rPr lang="cs-CZ" sz="1800" err="1">
                <a:ea typeface="+mn-lt"/>
                <a:cs typeface="+mn-lt"/>
              </a:rPr>
              <a:t>number</a:t>
            </a:r>
            <a:r>
              <a:rPr lang="cs-CZ" sz="1800">
                <a:ea typeface="+mn-lt"/>
                <a:cs typeface="+mn-lt"/>
              </a:rPr>
              <a:t>: 2023-1-CZ01-KA121-VET-000135958</a:t>
            </a:r>
            <a:endParaRPr lang="cs-CZ" sz="1800"/>
          </a:p>
          <a:p>
            <a:pPr algn="l"/>
            <a:r>
              <a:rPr lang="cs-CZ" sz="1800">
                <a:ea typeface="+mn-lt"/>
                <a:cs typeface="+mn-lt"/>
              </a:rPr>
              <a:t>Cindy Anna </a:t>
            </a:r>
            <a:r>
              <a:rPr lang="cs-CZ" sz="1800" err="1">
                <a:ea typeface="+mn-lt"/>
                <a:cs typeface="+mn-lt"/>
              </a:rPr>
              <a:t>Renk</a:t>
            </a:r>
            <a:r>
              <a:rPr lang="cs-CZ" sz="1800">
                <a:ea typeface="+mn-lt"/>
                <a:cs typeface="+mn-lt"/>
              </a:rPr>
              <a:t> </a:t>
            </a:r>
            <a:endParaRPr lang="cs-CZ" sz="1800"/>
          </a:p>
          <a:p>
            <a:pPr algn="l"/>
            <a:r>
              <a:rPr lang="cs-CZ" sz="1800">
                <a:ea typeface="+mn-lt"/>
                <a:cs typeface="+mn-lt"/>
              </a:rPr>
              <a:t>M3.A</a:t>
            </a:r>
            <a:endParaRPr lang="cs-CZ" sz="1800"/>
          </a:p>
          <a:p>
            <a:pPr algn="l"/>
            <a:r>
              <a:rPr lang="cs-CZ" sz="1800">
                <a:ea typeface="+mn-lt"/>
                <a:cs typeface="+mn-lt"/>
              </a:rPr>
              <a:t>63-41-M/01 </a:t>
            </a:r>
            <a:r>
              <a:rPr lang="cs-CZ" sz="1800" err="1">
                <a:ea typeface="+mn-lt"/>
                <a:cs typeface="+mn-lt"/>
              </a:rPr>
              <a:t>Economy</a:t>
            </a:r>
            <a:r>
              <a:rPr lang="cs-CZ" sz="1800">
                <a:ea typeface="+mn-lt"/>
                <a:cs typeface="+mn-lt"/>
              </a:rPr>
              <a:t> and Business</a:t>
            </a:r>
            <a:endParaRPr lang="cs-CZ" sz="1800" b="1">
              <a:latin typeface="Calibri"/>
              <a:cs typeface="Calibri"/>
            </a:endParaRPr>
          </a:p>
          <a:p>
            <a:pPr algn="l"/>
            <a:r>
              <a:rPr lang="cs-CZ" sz="1800" err="1">
                <a:ea typeface="+mn-lt"/>
                <a:cs typeface="+mn-lt"/>
              </a:rPr>
              <a:t>Thessaloniki</a:t>
            </a:r>
            <a:r>
              <a:rPr lang="cs-CZ" sz="1800">
                <a:ea typeface="+mn-lt"/>
                <a:cs typeface="+mn-lt"/>
              </a:rPr>
              <a:t>, </a:t>
            </a:r>
            <a:r>
              <a:rPr lang="cs-CZ" sz="1800" err="1">
                <a:ea typeface="+mn-lt"/>
                <a:cs typeface="+mn-lt"/>
              </a:rPr>
              <a:t>Greece</a:t>
            </a:r>
            <a:r>
              <a:rPr lang="cs-CZ" sz="1800">
                <a:ea typeface="+mn-lt"/>
                <a:cs typeface="+mn-lt"/>
              </a:rPr>
              <a:t> 2024</a:t>
            </a:r>
            <a:endParaRPr lang="cs-CZ" sz="1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Písmo, logo, Grafika, text&#10;&#10;Popis se vygeneroval automaticky.">
            <a:extLst>
              <a:ext uri="{FF2B5EF4-FFF2-40B4-BE49-F238E27FC236}">
                <a16:creationId xmlns:a16="http://schemas.microsoft.com/office/drawing/2014/main" id="{69A9B424-ED9F-EEBA-FCB4-477DC922E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162" y="839363"/>
            <a:ext cx="4324849" cy="181677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Písmo, logo, symbol, Elektricky modrá&#10;&#10;Popis se vygeneroval automaticky.">
            <a:extLst>
              <a:ext uri="{FF2B5EF4-FFF2-40B4-BE49-F238E27FC236}">
                <a16:creationId xmlns:a16="http://schemas.microsoft.com/office/drawing/2014/main" id="{3CAB8343-30FB-54D8-F7E7-E2DAF558B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162" y="4334561"/>
            <a:ext cx="4324849" cy="123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9BC61E-1E4A-B346-8BB2-9E6EE5800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Saint Sophia</a:t>
            </a: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venku, mrak, obloha, strom&#10;&#10;Popis se vygeneroval automaticky.">
            <a:extLst>
              <a:ext uri="{FF2B5EF4-FFF2-40B4-BE49-F238E27FC236}">
                <a16:creationId xmlns:a16="http://schemas.microsoft.com/office/drawing/2014/main" id="{4E0874ED-2428-9A7A-2223-B1FC4E066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52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324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B6FA6F-D9C3-1BE0-7A71-6021F8B2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/>
              <a:t>Acquired skills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CCBB7A-E126-92E0-32D5-79BB4820A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 err="1">
                <a:ea typeface="+mn-lt"/>
                <a:cs typeface="+mn-lt"/>
              </a:rPr>
              <a:t>I've</a:t>
            </a:r>
            <a:r>
              <a:rPr lang="cs-CZ" sz="200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improved</a:t>
            </a:r>
            <a:r>
              <a:rPr lang="cs-CZ" sz="2000">
                <a:ea typeface="+mn-lt"/>
                <a:cs typeface="+mn-lt"/>
              </a:rPr>
              <a:t> my </a:t>
            </a:r>
            <a:r>
              <a:rPr lang="cs-CZ" sz="2000" err="1">
                <a:ea typeface="+mn-lt"/>
                <a:cs typeface="+mn-lt"/>
              </a:rPr>
              <a:t>English</a:t>
            </a:r>
            <a:r>
              <a:rPr lang="cs-CZ" sz="200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skills</a:t>
            </a:r>
            <a:r>
              <a:rPr lang="cs-CZ" sz="2000">
                <a:ea typeface="+mn-lt"/>
                <a:cs typeface="+mn-lt"/>
              </a:rPr>
              <a:t>.</a:t>
            </a:r>
            <a:endParaRPr lang="cs-CZ" sz="2000" err="1"/>
          </a:p>
          <a:p>
            <a:r>
              <a:rPr lang="cs-CZ" sz="2000">
                <a:ea typeface="+mn-lt"/>
                <a:cs typeface="+mn-lt"/>
              </a:rPr>
              <a:t>I </a:t>
            </a:r>
            <a:r>
              <a:rPr lang="cs-CZ" sz="2000" err="1">
                <a:ea typeface="+mn-lt"/>
                <a:cs typeface="+mn-lt"/>
              </a:rPr>
              <a:t>learned</a:t>
            </a:r>
            <a:r>
              <a:rPr lang="cs-CZ" sz="200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new</a:t>
            </a:r>
            <a:r>
              <a:rPr lang="cs-CZ" sz="200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things</a:t>
            </a:r>
            <a:r>
              <a:rPr lang="cs-CZ" sz="200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about</a:t>
            </a:r>
            <a:r>
              <a:rPr lang="cs-CZ" sz="200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Greek</a:t>
            </a:r>
            <a:r>
              <a:rPr lang="cs-CZ" sz="200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culture</a:t>
            </a:r>
            <a:r>
              <a:rPr lang="cs-CZ" sz="2000">
                <a:ea typeface="+mn-lt"/>
                <a:cs typeface="+mn-lt"/>
              </a:rPr>
              <a:t> and </a:t>
            </a:r>
            <a:r>
              <a:rPr lang="cs-CZ" sz="2000" err="1">
                <a:ea typeface="+mn-lt"/>
                <a:cs typeface="+mn-lt"/>
              </a:rPr>
              <a:t>monuments</a:t>
            </a:r>
            <a:r>
              <a:rPr lang="cs-CZ" sz="2000">
                <a:ea typeface="+mn-lt"/>
                <a:cs typeface="+mn-lt"/>
              </a:rPr>
              <a:t>.</a:t>
            </a:r>
            <a:endParaRPr lang="cs-CZ" sz="2000" err="1">
              <a:ea typeface="+mn-lt"/>
              <a:cs typeface="+mn-lt"/>
            </a:endParaRPr>
          </a:p>
          <a:p>
            <a:r>
              <a:rPr lang="cs-CZ" sz="2000">
                <a:ea typeface="+mn-lt"/>
                <a:cs typeface="+mn-lt"/>
              </a:rPr>
              <a:t>I </a:t>
            </a:r>
            <a:r>
              <a:rPr lang="cs-CZ" sz="2000" err="1">
                <a:ea typeface="+mn-lt"/>
                <a:cs typeface="+mn-lt"/>
              </a:rPr>
              <a:t>earned</a:t>
            </a:r>
            <a:r>
              <a:rPr lang="cs-CZ" sz="200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experience</a:t>
            </a:r>
            <a:r>
              <a:rPr lang="cs-CZ" sz="200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with</a:t>
            </a:r>
            <a:r>
              <a:rPr lang="cs-CZ" sz="200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sports</a:t>
            </a:r>
            <a:r>
              <a:rPr lang="cs-CZ" sz="2000">
                <a:ea typeface="+mn-lt"/>
                <a:cs typeface="+mn-lt"/>
              </a:rPr>
              <a:t> management.</a:t>
            </a:r>
          </a:p>
          <a:p>
            <a:r>
              <a:rPr lang="cs-CZ" sz="2000" err="1">
                <a:ea typeface="+mn-lt"/>
                <a:cs typeface="+mn-lt"/>
              </a:rPr>
              <a:t>I've</a:t>
            </a:r>
            <a:r>
              <a:rPr lang="cs-CZ" sz="2000">
                <a:ea typeface="+mn-lt"/>
                <a:cs typeface="+mn-lt"/>
              </a:rPr>
              <a:t> </a:t>
            </a:r>
            <a:r>
              <a:rPr lang="cs-CZ" sz="2000" err="1">
                <a:ea typeface="+mn-lt"/>
                <a:cs typeface="+mn-lt"/>
              </a:rPr>
              <a:t>improved</a:t>
            </a:r>
            <a:r>
              <a:rPr lang="cs-CZ" sz="2000">
                <a:ea typeface="+mn-lt"/>
                <a:cs typeface="+mn-lt"/>
              </a:rPr>
              <a:t> my </a:t>
            </a:r>
            <a:r>
              <a:rPr lang="cs-CZ" sz="2000" err="1">
                <a:ea typeface="+mn-lt"/>
                <a:cs typeface="+mn-lt"/>
              </a:rPr>
              <a:t>communication</a:t>
            </a:r>
            <a:r>
              <a:rPr lang="cs-CZ" sz="2000">
                <a:ea typeface="+mn-lt"/>
                <a:cs typeface="+mn-lt"/>
              </a:rPr>
              <a:t> and </a:t>
            </a:r>
            <a:r>
              <a:rPr lang="cs-CZ" sz="2000" err="1">
                <a:ea typeface="+mn-lt"/>
                <a:cs typeface="+mn-lt"/>
              </a:rPr>
              <a:t>adaptation</a:t>
            </a:r>
            <a:r>
              <a:rPr lang="cs-CZ" sz="2000">
                <a:ea typeface="+mn-lt"/>
                <a:cs typeface="+mn-lt"/>
              </a:rPr>
              <a:t>.</a:t>
            </a:r>
            <a:endParaRPr lang="cs-CZ" sz="200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obloha, venku, osoba, oblečení&#10;&#10;Popis se vygeneroval automaticky.">
            <a:extLst>
              <a:ext uri="{FF2B5EF4-FFF2-40B4-BE49-F238E27FC236}">
                <a16:creationId xmlns:a16="http://schemas.microsoft.com/office/drawing/2014/main" id="{BADA81E7-9A3E-D0B6-BD7D-C4F96B536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33" r="2" b="26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venku, vodopád, strom, příroda&#10;&#10;Popis se vygeneroval automaticky.">
            <a:extLst>
              <a:ext uri="{FF2B5EF4-FFF2-40B4-BE49-F238E27FC236}">
                <a16:creationId xmlns:a16="http://schemas.microsoft.com/office/drawing/2014/main" id="{A5214B79-2971-90AA-D901-A3A033ACA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5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Obrázek 4" descr="Obsah obrázku vodopád, venku, strom, Vodní zdroje&#10;&#10;Popis se vygeneroval automaticky.">
            <a:extLst>
              <a:ext uri="{FF2B5EF4-FFF2-40B4-BE49-F238E27FC236}">
                <a16:creationId xmlns:a16="http://schemas.microsoft.com/office/drawing/2014/main" id="{B7089EAA-3C98-05FB-2D92-64C1376C3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3" r="1723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5E77E1-FE71-7421-4A70-4D03BBD5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66" y="2364812"/>
            <a:ext cx="3836891" cy="2136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kern="1200">
                <a:latin typeface="+mj-lt"/>
                <a:ea typeface="+mj-ea"/>
                <a:cs typeface="+mj-cs"/>
              </a:rPr>
              <a:t>Thank you for your attention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178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7BD2DE-F090-AE9D-804D-46C9A117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cs-CZ" sz="3600"/>
              <a:t>Resources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ED7105-4DDA-EA40-94AC-73B89A48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800">
                <a:latin typeface="Arial"/>
                <a:cs typeface="Arial"/>
                <a:hlinkClick r:id="rId2"/>
              </a:rPr>
              <a:t>https://www.booking.com/hotel/gr/egnatia-perea.cs.html</a:t>
            </a:r>
            <a:endParaRPr lang="cs-CZ" sz="1800">
              <a:latin typeface="Arial"/>
              <a:cs typeface="Arial"/>
            </a:endParaRPr>
          </a:p>
          <a:p>
            <a:r>
              <a:rPr lang="cs-CZ" sz="1800">
                <a:latin typeface="Arial"/>
                <a:cs typeface="Arial"/>
                <a:hlinkClick r:id="rId3"/>
              </a:rPr>
              <a:t>https://www.tripadvisor.de/LocationPhotoDirectLink-g189473-d233056-i153912329-Egnatia_Hotel-</a:t>
            </a:r>
            <a:endParaRPr lang="cs-CZ" sz="1800">
              <a:latin typeface="Arial"/>
              <a:cs typeface="Arial"/>
            </a:endParaRPr>
          </a:p>
          <a:p>
            <a:r>
              <a:rPr lang="cs-CZ" sz="1800">
                <a:latin typeface="Arial"/>
                <a:cs typeface="Arial"/>
                <a:hlinkClick r:id="rId4"/>
              </a:rPr>
              <a:t>https://citymaps.gr/gumnasterio/thessalonike/gym-athlisis/</a:t>
            </a:r>
            <a:endParaRPr lang="cs-CZ" sz="1800">
              <a:latin typeface="Arial"/>
              <a:cs typeface="Arial"/>
            </a:endParaRPr>
          </a:p>
          <a:p>
            <a:r>
              <a:rPr lang="cs-CZ" sz="1800">
                <a:latin typeface="Arial"/>
                <a:cs typeface="Arial"/>
                <a:hlinkClick r:id="rId4"/>
              </a:rPr>
              <a:t>https://citymaps.gr/gumnasterio/thessalonike/gym-athlisis/</a:t>
            </a:r>
            <a:endParaRPr lang="cs-CZ" sz="1800">
              <a:latin typeface="Arial"/>
              <a:cs typeface="Arial"/>
            </a:endParaRPr>
          </a:p>
          <a:p>
            <a:endParaRPr lang="cs-CZ" sz="1800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venku, voda, mrak, obloha&#10;&#10;Popis se vygeneroval automaticky.">
            <a:extLst>
              <a:ext uri="{FF2B5EF4-FFF2-40B4-BE49-F238E27FC236}">
                <a16:creationId xmlns:a16="http://schemas.microsoft.com/office/drawing/2014/main" id="{B666B8FC-1E55-0E6E-07EA-9B2CCAD75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194" y="650494"/>
            <a:ext cx="3993106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587EC3-DABC-B48F-6048-C0BB2A54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cs-CZ" sz="3300">
                <a:ea typeface="+mj-lt"/>
                <a:cs typeface="+mj-lt"/>
              </a:rPr>
              <a:t>Content of the presentation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52C842-E032-7DC7-2AC0-A04477E2F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800" dirty="0">
                <a:ea typeface="+mn-lt"/>
                <a:cs typeface="+mn-lt"/>
              </a:rPr>
              <a:t>place and </a:t>
            </a:r>
            <a:r>
              <a:rPr lang="cs-CZ" sz="1800" dirty="0" err="1">
                <a:ea typeface="+mn-lt"/>
                <a:cs typeface="+mn-lt"/>
              </a:rPr>
              <a:t>duration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of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stay</a:t>
            </a:r>
            <a:endParaRPr lang="cs-CZ" sz="1800" dirty="0" err="1"/>
          </a:p>
          <a:p>
            <a:r>
              <a:rPr lang="cs-CZ" sz="1800" err="1">
                <a:ea typeface="+mn-lt"/>
                <a:cs typeface="+mn-lt"/>
              </a:rPr>
              <a:t>company</a:t>
            </a:r>
            <a:endParaRPr lang="cs-CZ" sz="1800" err="1"/>
          </a:p>
          <a:p>
            <a:r>
              <a:rPr lang="cs-CZ" sz="1800" dirty="0" err="1">
                <a:ea typeface="+mn-lt"/>
                <a:cs typeface="+mn-lt"/>
              </a:rPr>
              <a:t>organizational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structure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of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the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company</a:t>
            </a:r>
            <a:endParaRPr lang="cs-CZ" sz="1800" err="1"/>
          </a:p>
          <a:p>
            <a:r>
              <a:rPr lang="cs-CZ" sz="1800" dirty="0" err="1">
                <a:ea typeface="+mn-lt"/>
                <a:cs typeface="+mn-lt"/>
              </a:rPr>
              <a:t>description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of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performed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activities</a:t>
            </a:r>
            <a:endParaRPr lang="cs-CZ" sz="1800" dirty="0">
              <a:ea typeface="+mn-lt"/>
              <a:cs typeface="+mn-lt"/>
            </a:endParaRPr>
          </a:p>
          <a:p>
            <a:r>
              <a:rPr lang="cs-CZ" sz="1800" dirty="0" err="1">
                <a:ea typeface="+mn-lt"/>
                <a:cs typeface="+mn-lt"/>
              </a:rPr>
              <a:t>leisure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activities</a:t>
            </a:r>
            <a:endParaRPr lang="cs-CZ" sz="1800"/>
          </a:p>
          <a:p>
            <a:r>
              <a:rPr lang="cs-CZ" sz="1800" dirty="0">
                <a:ea typeface="+mn-lt"/>
                <a:cs typeface="+mn-lt"/>
              </a:rPr>
              <a:t>benefit - </a:t>
            </a:r>
            <a:r>
              <a:rPr lang="cs-CZ" sz="1800" dirty="0" err="1">
                <a:ea typeface="+mn-lt"/>
                <a:cs typeface="+mn-lt"/>
              </a:rPr>
              <a:t>acquired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skills</a:t>
            </a:r>
            <a:r>
              <a:rPr lang="cs-CZ" sz="1800" dirty="0">
                <a:ea typeface="+mn-lt"/>
                <a:cs typeface="+mn-lt"/>
              </a:rPr>
              <a:t> </a:t>
            </a:r>
            <a:endParaRPr lang="cs-CZ" sz="1800"/>
          </a:p>
        </p:txBody>
      </p:sp>
      <p:pic>
        <p:nvPicPr>
          <p:cNvPr id="4" name="Obrázek 3" descr="Obsah obrázku venku, obloha, okno, strom&#10;&#10;Popis se vygeneroval automaticky.">
            <a:extLst>
              <a:ext uri="{FF2B5EF4-FFF2-40B4-BE49-F238E27FC236}">
                <a16:creationId xmlns:a16="http://schemas.microsoft.com/office/drawing/2014/main" id="{57ED529D-FE55-7FEA-2731-6185E0E35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2"/>
          <a:stretch/>
        </p:blipFill>
        <p:spPr>
          <a:xfrm>
            <a:off x="6788383" y="613147"/>
            <a:ext cx="4565417" cy="559344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90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C61C85-4995-E60C-EE70-1D624184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cs-CZ" err="1">
                <a:ea typeface="+mj-lt"/>
                <a:cs typeface="+mj-lt"/>
              </a:rPr>
              <a:t>Our</a:t>
            </a:r>
            <a:r>
              <a:rPr lang="cs-CZ">
                <a:ea typeface="+mj-lt"/>
                <a:cs typeface="+mj-lt"/>
              </a:rPr>
              <a:t> place </a:t>
            </a:r>
            <a:r>
              <a:rPr lang="cs-CZ" err="1">
                <a:ea typeface="+mj-lt"/>
                <a:cs typeface="+mj-lt"/>
              </a:rPr>
              <a:t>of</a:t>
            </a:r>
            <a:r>
              <a:rPr lang="cs-CZ">
                <a:ea typeface="+mj-lt"/>
                <a:cs typeface="+mj-lt"/>
              </a:rPr>
              <a:t> </a:t>
            </a:r>
            <a:r>
              <a:rPr lang="cs-CZ" err="1">
                <a:ea typeface="+mj-lt"/>
                <a:cs typeface="+mj-lt"/>
              </a:rPr>
              <a:t>stay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00352C-C724-2FE2-78C9-F9ADE9D9A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 dirty="0" err="1">
                <a:ea typeface="+mn-lt"/>
                <a:cs typeface="+mn-lt"/>
              </a:rPr>
              <a:t>We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arrived</a:t>
            </a:r>
            <a:r>
              <a:rPr lang="cs-CZ" sz="1800" dirty="0">
                <a:ea typeface="+mn-lt"/>
                <a:cs typeface="+mn-lt"/>
              </a:rPr>
              <a:t> on 19th May and </a:t>
            </a:r>
            <a:r>
              <a:rPr lang="cs-CZ" sz="1800" dirty="0" err="1">
                <a:ea typeface="+mn-lt"/>
                <a:cs typeface="+mn-lt"/>
              </a:rPr>
              <a:t>stayed</a:t>
            </a:r>
            <a:r>
              <a:rPr lang="cs-CZ" sz="1800" dirty="0">
                <a:ea typeface="+mn-lt"/>
                <a:cs typeface="+mn-lt"/>
              </a:rPr>
              <a:t> in Hotel </a:t>
            </a:r>
            <a:r>
              <a:rPr lang="cs-CZ" sz="1800" dirty="0" err="1">
                <a:ea typeface="+mn-lt"/>
                <a:cs typeface="+mn-lt"/>
              </a:rPr>
              <a:t>Egnatia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for</a:t>
            </a:r>
            <a:r>
              <a:rPr lang="cs-CZ" sz="1800" dirty="0">
                <a:ea typeface="+mn-lt"/>
                <a:cs typeface="+mn-lt"/>
              </a:rPr>
              <a:t> 3 </a:t>
            </a:r>
            <a:r>
              <a:rPr lang="cs-CZ" sz="1800" dirty="0" err="1">
                <a:ea typeface="+mn-lt"/>
                <a:cs typeface="+mn-lt"/>
              </a:rPr>
              <a:t>weeks</a:t>
            </a:r>
            <a:r>
              <a:rPr lang="cs-CZ" sz="1800" dirty="0">
                <a:ea typeface="+mn-lt"/>
                <a:cs typeface="+mn-lt"/>
              </a:rPr>
              <a:t>.</a:t>
            </a:r>
            <a:endParaRPr lang="cs-CZ" sz="1800" dirty="0" err="1"/>
          </a:p>
          <a:p>
            <a:r>
              <a:rPr lang="cs-CZ" sz="1800" dirty="0">
                <a:ea typeface="+mn-lt"/>
                <a:cs typeface="+mn-lt"/>
              </a:rPr>
              <a:t>In </a:t>
            </a:r>
            <a:r>
              <a:rPr lang="cs-CZ" sz="1800" dirty="0" err="1">
                <a:ea typeface="+mn-lt"/>
                <a:cs typeface="+mn-lt"/>
              </a:rPr>
              <a:t>each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room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were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living</a:t>
            </a:r>
            <a:r>
              <a:rPr lang="cs-CZ" sz="1800" dirty="0">
                <a:ea typeface="+mn-lt"/>
                <a:cs typeface="+mn-lt"/>
              </a:rPr>
              <a:t> 3 </a:t>
            </a:r>
            <a:r>
              <a:rPr lang="cs-CZ" sz="1800" dirty="0" err="1">
                <a:ea typeface="+mn-lt"/>
                <a:cs typeface="+mn-lt"/>
              </a:rPr>
              <a:t>students</a:t>
            </a:r>
            <a:r>
              <a:rPr lang="cs-CZ" sz="1800" dirty="0">
                <a:ea typeface="+mn-lt"/>
                <a:cs typeface="+mn-lt"/>
              </a:rPr>
              <a:t>.</a:t>
            </a:r>
            <a:endParaRPr lang="cs-CZ" sz="1800"/>
          </a:p>
          <a:p>
            <a:r>
              <a:rPr lang="cs-CZ" sz="1800" dirty="0" err="1">
                <a:ea typeface="+mn-lt"/>
                <a:cs typeface="+mn-lt"/>
              </a:rPr>
              <a:t>The</a:t>
            </a:r>
            <a:r>
              <a:rPr lang="cs-CZ" sz="1800" dirty="0">
                <a:ea typeface="+mn-lt"/>
                <a:cs typeface="+mn-lt"/>
              </a:rPr>
              <a:t> hotel </a:t>
            </a:r>
            <a:r>
              <a:rPr lang="cs-CZ" sz="1800" dirty="0" err="1">
                <a:ea typeface="+mn-lt"/>
                <a:cs typeface="+mn-lt"/>
              </a:rPr>
              <a:t>was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located</a:t>
            </a:r>
            <a:r>
              <a:rPr lang="cs-CZ" sz="1800" dirty="0">
                <a:ea typeface="+mn-lt"/>
                <a:cs typeface="+mn-lt"/>
              </a:rPr>
              <a:t> in </a:t>
            </a:r>
            <a:r>
              <a:rPr lang="cs-CZ" sz="1800" dirty="0" err="1">
                <a:ea typeface="+mn-lt"/>
                <a:cs typeface="+mn-lt"/>
              </a:rPr>
              <a:t>Thessaloniki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near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the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Egnatia</a:t>
            </a:r>
            <a:r>
              <a:rPr lang="cs-CZ" sz="1800" dirty="0">
                <a:ea typeface="+mn-lt"/>
                <a:cs typeface="+mn-lt"/>
              </a:rPr>
              <a:t> street.</a:t>
            </a:r>
            <a:endParaRPr lang="cs-CZ" sz="1800"/>
          </a:p>
          <a:p>
            <a:r>
              <a:rPr lang="cs-CZ" sz="1800" dirty="0" err="1">
                <a:ea typeface="+mn-lt"/>
                <a:cs typeface="+mn-lt"/>
              </a:rPr>
              <a:t>The</a:t>
            </a:r>
            <a:r>
              <a:rPr lang="cs-CZ" sz="1800" dirty="0">
                <a:ea typeface="+mn-lt"/>
                <a:cs typeface="+mn-lt"/>
              </a:rPr>
              <a:t> place </a:t>
            </a:r>
            <a:r>
              <a:rPr lang="cs-CZ" sz="1800" dirty="0" err="1">
                <a:ea typeface="+mn-lt"/>
                <a:cs typeface="+mn-lt"/>
              </a:rPr>
              <a:t>was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gorgeous</a:t>
            </a:r>
            <a:r>
              <a:rPr lang="cs-CZ" sz="1800" dirty="0">
                <a:ea typeface="+mn-lt"/>
                <a:cs typeface="+mn-lt"/>
              </a:rPr>
              <a:t> and most </a:t>
            </a:r>
            <a:r>
              <a:rPr lang="cs-CZ" sz="1800" dirty="0" err="1">
                <a:ea typeface="+mn-lt"/>
                <a:cs typeface="+mn-lt"/>
              </a:rPr>
              <a:t>of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the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stores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were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near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the</a:t>
            </a:r>
            <a:r>
              <a:rPr lang="cs-CZ" sz="1800" dirty="0">
                <a:ea typeface="+mn-lt"/>
                <a:cs typeface="+mn-lt"/>
              </a:rPr>
              <a:t> hotel.</a:t>
            </a:r>
            <a:endParaRPr lang="cs-CZ" sz="1800"/>
          </a:p>
        </p:txBody>
      </p:sp>
      <p:sp>
        <p:nvSpPr>
          <p:cNvPr id="32" name="Oval 2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 descr="Obsah obrázku venku, budova, obloha, okno&#10;&#10;Popis se vygeneroval automaticky.">
            <a:extLst>
              <a:ext uri="{FF2B5EF4-FFF2-40B4-BE49-F238E27FC236}">
                <a16:creationId xmlns:a16="http://schemas.microsoft.com/office/drawing/2014/main" id="{6A49B64D-1AD6-9682-B9B0-2A2EA590E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02" r="-3" b="16500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loha, venku, mrak, budova&#10;&#10;Popis se vygeneroval automaticky.">
            <a:extLst>
              <a:ext uri="{FF2B5EF4-FFF2-40B4-BE49-F238E27FC236}">
                <a16:creationId xmlns:a16="http://schemas.microsoft.com/office/drawing/2014/main" id="{37D30C15-B6FC-6AB0-7336-C5EFD13FD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7" r="11007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113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4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FAB1CF-5CD8-4928-0618-175BDBAB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cs-CZ" sz="3600" err="1">
                <a:ea typeface="+mj-lt"/>
                <a:cs typeface="+mj-lt"/>
              </a:rPr>
              <a:t>Gym</a:t>
            </a:r>
            <a:r>
              <a:rPr lang="cs-CZ" sz="3600">
                <a:ea typeface="+mj-lt"/>
                <a:cs typeface="+mj-lt"/>
              </a:rPr>
              <a:t> </a:t>
            </a:r>
            <a:r>
              <a:rPr lang="cs-CZ" sz="3600" err="1">
                <a:ea typeface="+mj-lt"/>
                <a:cs typeface="+mj-lt"/>
              </a:rPr>
              <a:t>Athlisis</a:t>
            </a:r>
            <a:endParaRPr lang="cs-CZ" err="1"/>
          </a:p>
        </p:txBody>
      </p:sp>
      <p:sp>
        <p:nvSpPr>
          <p:cNvPr id="59" name="Rectangle 4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91812A-FA01-4131-7293-25944267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800" err="1">
                <a:ea typeface="+mn-lt"/>
                <a:cs typeface="+mn-lt"/>
              </a:rPr>
              <a:t>Gym</a:t>
            </a:r>
            <a:r>
              <a:rPr lang="cs-CZ" sz="1800">
                <a:ea typeface="+mn-lt"/>
                <a:cs typeface="+mn-lt"/>
              </a:rPr>
              <a:t> </a:t>
            </a:r>
            <a:r>
              <a:rPr lang="cs-CZ" sz="1800" err="1">
                <a:ea typeface="+mn-lt"/>
                <a:cs typeface="+mn-lt"/>
              </a:rPr>
              <a:t>Athilis</a:t>
            </a:r>
            <a:r>
              <a:rPr lang="cs-CZ" sz="1800">
                <a:ea typeface="+mn-lt"/>
                <a:cs typeface="+mn-lt"/>
              </a:rPr>
              <a:t> </a:t>
            </a:r>
            <a:r>
              <a:rPr lang="cs-CZ" sz="1800" err="1">
                <a:ea typeface="+mn-lt"/>
                <a:cs typeface="+mn-lt"/>
              </a:rPr>
              <a:t>is</a:t>
            </a:r>
            <a:r>
              <a:rPr lang="cs-CZ" sz="1800">
                <a:ea typeface="+mn-lt"/>
                <a:cs typeface="+mn-lt"/>
              </a:rPr>
              <a:t> a </a:t>
            </a:r>
            <a:r>
              <a:rPr lang="cs-CZ" sz="1800" err="1">
                <a:ea typeface="+mn-lt"/>
                <a:cs typeface="+mn-lt"/>
              </a:rPr>
              <a:t>beautiful</a:t>
            </a:r>
            <a:r>
              <a:rPr lang="cs-CZ" sz="1800">
                <a:ea typeface="+mn-lt"/>
                <a:cs typeface="+mn-lt"/>
              </a:rPr>
              <a:t> </a:t>
            </a:r>
            <a:r>
              <a:rPr lang="cs-CZ" sz="1800" err="1">
                <a:ea typeface="+mn-lt"/>
                <a:cs typeface="+mn-lt"/>
              </a:rPr>
              <a:t>preserved</a:t>
            </a:r>
            <a:r>
              <a:rPr lang="cs-CZ" sz="1800">
                <a:ea typeface="+mn-lt"/>
                <a:cs typeface="+mn-lt"/>
              </a:rPr>
              <a:t> fitness center </a:t>
            </a:r>
            <a:r>
              <a:rPr lang="cs-CZ" sz="1800" err="1">
                <a:ea typeface="+mn-lt"/>
                <a:cs typeface="+mn-lt"/>
              </a:rPr>
              <a:t>where</a:t>
            </a:r>
            <a:r>
              <a:rPr lang="cs-CZ" sz="1800">
                <a:ea typeface="+mn-lt"/>
                <a:cs typeface="+mn-lt"/>
              </a:rPr>
              <a:t> </a:t>
            </a:r>
            <a:r>
              <a:rPr lang="cs-CZ" sz="1800" err="1">
                <a:ea typeface="+mn-lt"/>
                <a:cs typeface="+mn-lt"/>
              </a:rPr>
              <a:t>people</a:t>
            </a:r>
            <a:r>
              <a:rPr lang="cs-CZ" sz="1800">
                <a:ea typeface="+mn-lt"/>
                <a:cs typeface="+mn-lt"/>
              </a:rPr>
              <a:t> </a:t>
            </a:r>
            <a:r>
              <a:rPr lang="cs-CZ" sz="1800" err="1">
                <a:ea typeface="+mn-lt"/>
                <a:cs typeface="+mn-lt"/>
              </a:rPr>
              <a:t>can</a:t>
            </a:r>
            <a:r>
              <a:rPr lang="cs-CZ" sz="1800">
                <a:ea typeface="+mn-lt"/>
                <a:cs typeface="+mn-lt"/>
              </a:rPr>
              <a:t> go to </a:t>
            </a:r>
            <a:r>
              <a:rPr lang="cs-CZ" sz="1800" err="1">
                <a:ea typeface="+mn-lt"/>
                <a:cs typeface="+mn-lt"/>
              </a:rPr>
              <a:t>exercise</a:t>
            </a:r>
            <a:r>
              <a:rPr lang="cs-CZ" sz="1800">
                <a:ea typeface="+mn-lt"/>
                <a:cs typeface="+mn-lt"/>
              </a:rPr>
              <a:t> </a:t>
            </a:r>
            <a:r>
              <a:rPr lang="cs-CZ" sz="1800" err="1">
                <a:ea typeface="+mn-lt"/>
                <a:cs typeface="+mn-lt"/>
              </a:rPr>
              <a:t>every</a:t>
            </a:r>
            <a:r>
              <a:rPr lang="cs-CZ" sz="1800">
                <a:ea typeface="+mn-lt"/>
                <a:cs typeface="+mn-lt"/>
              </a:rPr>
              <a:t> </a:t>
            </a:r>
            <a:r>
              <a:rPr lang="cs-CZ" sz="1800" err="1">
                <a:ea typeface="+mn-lt"/>
                <a:cs typeface="+mn-lt"/>
              </a:rPr>
              <a:t>day</a:t>
            </a:r>
            <a:r>
              <a:rPr lang="cs-CZ" sz="1800">
                <a:ea typeface="+mn-lt"/>
                <a:cs typeface="+mn-lt"/>
              </a:rPr>
              <a:t> </a:t>
            </a:r>
            <a:r>
              <a:rPr lang="cs-CZ" sz="1800" err="1">
                <a:ea typeface="+mn-lt"/>
                <a:cs typeface="+mn-lt"/>
              </a:rPr>
              <a:t>with</a:t>
            </a:r>
            <a:r>
              <a:rPr lang="cs-CZ" sz="1800">
                <a:ea typeface="+mn-lt"/>
                <a:cs typeface="+mn-lt"/>
              </a:rPr>
              <a:t> </a:t>
            </a:r>
            <a:r>
              <a:rPr lang="cs-CZ" sz="1800" err="1">
                <a:ea typeface="+mn-lt"/>
                <a:cs typeface="+mn-lt"/>
              </a:rPr>
              <a:t>an</a:t>
            </a:r>
            <a:r>
              <a:rPr lang="cs-CZ" sz="1800">
                <a:ea typeface="+mn-lt"/>
                <a:cs typeface="+mn-lt"/>
              </a:rPr>
              <a:t> </a:t>
            </a:r>
            <a:r>
              <a:rPr lang="cs-CZ" sz="1800" err="1">
                <a:ea typeface="+mn-lt"/>
                <a:cs typeface="+mn-lt"/>
              </a:rPr>
              <a:t>assistant</a:t>
            </a:r>
            <a:r>
              <a:rPr lang="cs-CZ" sz="1800">
                <a:ea typeface="+mn-lt"/>
                <a:cs typeface="+mn-lt"/>
              </a:rPr>
              <a:t> </a:t>
            </a:r>
            <a:r>
              <a:rPr lang="cs-CZ" sz="1800" err="1">
                <a:ea typeface="+mn-lt"/>
                <a:cs typeface="+mn-lt"/>
              </a:rPr>
              <a:t>trainer</a:t>
            </a:r>
            <a:r>
              <a:rPr lang="cs-CZ" sz="1800">
                <a:ea typeface="+mn-lt"/>
                <a:cs typeface="+mn-lt"/>
              </a:rPr>
              <a:t>.</a:t>
            </a:r>
          </a:p>
          <a:p>
            <a:r>
              <a:rPr lang="cs-CZ" sz="1800"/>
              <a:t>It has </a:t>
            </a:r>
            <a:r>
              <a:rPr lang="cs-CZ" sz="1800" err="1"/>
              <a:t>one</a:t>
            </a:r>
            <a:r>
              <a:rPr lang="cs-CZ" sz="1800"/>
              <a:t> </a:t>
            </a:r>
            <a:r>
              <a:rPr lang="cs-CZ" sz="1800" err="1"/>
              <a:t>room</a:t>
            </a:r>
            <a:r>
              <a:rPr lang="cs-CZ" sz="1800"/>
              <a:t> </a:t>
            </a:r>
            <a:r>
              <a:rPr lang="cs-CZ" sz="1800" err="1"/>
              <a:t>for</a:t>
            </a:r>
            <a:r>
              <a:rPr lang="cs-CZ" sz="1800"/>
              <a:t> pilates and </a:t>
            </a:r>
            <a:r>
              <a:rPr lang="cs-CZ" sz="1800" err="1"/>
              <a:t>another</a:t>
            </a:r>
            <a:r>
              <a:rPr lang="cs-CZ" sz="1800"/>
              <a:t> </a:t>
            </a:r>
            <a:r>
              <a:rPr lang="cs-CZ" sz="1800" err="1"/>
              <a:t>room</a:t>
            </a:r>
            <a:r>
              <a:rPr lang="cs-CZ" sz="1800"/>
              <a:t> </a:t>
            </a:r>
            <a:r>
              <a:rPr lang="cs-CZ" sz="1800" err="1"/>
              <a:t>for</a:t>
            </a:r>
            <a:r>
              <a:rPr lang="cs-CZ" sz="1800"/>
              <a:t> lifting.</a:t>
            </a:r>
          </a:p>
          <a:p>
            <a:pPr marL="0" indent="0">
              <a:buNone/>
            </a:pPr>
            <a:endParaRPr lang="cs-CZ" sz="1800"/>
          </a:p>
        </p:txBody>
      </p:sp>
      <p:sp>
        <p:nvSpPr>
          <p:cNvPr id="60" name="Rectangle 4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4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4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30 αξιολογήσεις για Gym Athlisis (Γυμναστήριο) στην Θεσσαλονίκη (Κεντρική  Μακεδονία)">
            <a:extLst>
              <a:ext uri="{FF2B5EF4-FFF2-40B4-BE49-F238E27FC236}">
                <a16:creationId xmlns:a16="http://schemas.microsoft.com/office/drawing/2014/main" id="{63146B79-58F2-B3F2-81AC-D2580E187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434214"/>
            <a:ext cx="5628018" cy="375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1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3" name="Rectangle 8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8" name="Obrázek 797" descr="30 αξιολογήσεις για Gym Athlisis (Γυμναστήριο) στην Θεσσαλονίκη (Κεντρική  Μακεδονία)">
            <a:extLst>
              <a:ext uri="{FF2B5EF4-FFF2-40B4-BE49-F238E27FC236}">
                <a16:creationId xmlns:a16="http://schemas.microsoft.com/office/drawing/2014/main" id="{79496EFD-9E44-763B-A42D-D92EEA6CC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3" r="3409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805" name="Rectangle 8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D0A14C-9965-F2CC-3855-F72AE6F2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Organizational structure of company</a:t>
            </a:r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BE69CE09-779F-54FA-B875-576241674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096630"/>
              </p:ext>
            </p:extLst>
          </p:nvPr>
        </p:nvGraphicFramePr>
        <p:xfrm>
          <a:off x="191655" y="2515019"/>
          <a:ext cx="3949189" cy="386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618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3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15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20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2EA037-0E26-5EC2-279F-66DB0F518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cs-CZ" sz="3600"/>
              <a:t>Performed activities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A09E29E-0F04-7121-9A55-75697B6C1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1947449"/>
            <a:ext cx="5395719" cy="42659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600" dirty="0" err="1"/>
              <a:t>We</a:t>
            </a:r>
            <a:r>
              <a:rPr lang="cs-CZ" sz="1600" dirty="0"/>
              <a:t> </a:t>
            </a:r>
            <a:r>
              <a:rPr lang="cs-CZ" sz="1600" dirty="0" err="1"/>
              <a:t>worked</a:t>
            </a:r>
            <a:r>
              <a:rPr lang="cs-CZ" sz="1600" dirty="0"/>
              <a:t> 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gym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13 </a:t>
            </a:r>
            <a:r>
              <a:rPr lang="cs-CZ" sz="1600" dirty="0" err="1"/>
              <a:t>days</a:t>
            </a:r>
            <a:r>
              <a:rPr lang="cs-CZ" sz="1600" dirty="0"/>
              <a:t> </a:t>
            </a:r>
            <a:r>
              <a:rPr lang="cs-CZ" sz="1600" dirty="0" err="1"/>
              <a:t>from</a:t>
            </a:r>
            <a:r>
              <a:rPr lang="cs-CZ" sz="1600" dirty="0"/>
              <a:t> 9 to 13  </a:t>
            </a:r>
            <a:r>
              <a:rPr lang="cs-CZ" sz="1600" dirty="0" err="1"/>
              <a:t>o'clock</a:t>
            </a:r>
            <a:r>
              <a:rPr lang="cs-CZ" sz="1600" dirty="0"/>
              <a:t>.</a:t>
            </a:r>
          </a:p>
          <a:p>
            <a:r>
              <a:rPr lang="cs-CZ" sz="1600" dirty="0">
                <a:cs typeface="Arial"/>
              </a:rPr>
              <a:t>He </a:t>
            </a:r>
            <a:r>
              <a:rPr lang="cs-CZ" sz="1600" dirty="0" err="1">
                <a:cs typeface="Arial"/>
              </a:rPr>
              <a:t>showed</a:t>
            </a:r>
            <a:r>
              <a:rPr lang="cs-CZ" sz="1600" dirty="0">
                <a:cs typeface="Arial"/>
              </a:rPr>
              <a:t> </a:t>
            </a:r>
            <a:r>
              <a:rPr lang="cs-CZ" sz="1600" dirty="0" err="1">
                <a:cs typeface="Arial"/>
              </a:rPr>
              <a:t>us</a:t>
            </a:r>
            <a:r>
              <a:rPr lang="cs-CZ" sz="1600" dirty="0">
                <a:cs typeface="Arial"/>
              </a:rPr>
              <a:t> </a:t>
            </a:r>
            <a:r>
              <a:rPr lang="cs-CZ" sz="1600" dirty="0" err="1">
                <a:cs typeface="Arial"/>
              </a:rPr>
              <a:t>the</a:t>
            </a:r>
            <a:r>
              <a:rPr lang="cs-CZ" sz="1600" dirty="0">
                <a:cs typeface="Arial"/>
              </a:rPr>
              <a:t> </a:t>
            </a:r>
            <a:r>
              <a:rPr lang="cs-CZ" sz="1600" dirty="0" err="1">
                <a:cs typeface="Arial"/>
              </a:rPr>
              <a:t>papers</a:t>
            </a:r>
            <a:r>
              <a:rPr lang="cs-CZ" sz="1600" dirty="0">
                <a:cs typeface="Arial"/>
              </a:rPr>
              <a:t> and </a:t>
            </a:r>
            <a:r>
              <a:rPr lang="cs-CZ" sz="1600" dirty="0" err="1">
                <a:cs typeface="Arial"/>
              </a:rPr>
              <a:t>licenses</a:t>
            </a:r>
            <a:r>
              <a:rPr lang="cs-CZ" sz="1600" dirty="0">
                <a:cs typeface="Arial"/>
              </a:rPr>
              <a:t> </a:t>
            </a:r>
            <a:r>
              <a:rPr lang="cs-CZ" sz="1600" dirty="0" err="1">
                <a:cs typeface="Arial"/>
              </a:rPr>
              <a:t>that</a:t>
            </a:r>
            <a:r>
              <a:rPr lang="cs-CZ" sz="1600" dirty="0">
                <a:cs typeface="Arial"/>
              </a:rPr>
              <a:t> </a:t>
            </a:r>
            <a:r>
              <a:rPr lang="cs-CZ" sz="1600" dirty="0" err="1">
                <a:cs typeface="Arial"/>
              </a:rPr>
              <a:t>people</a:t>
            </a:r>
            <a:r>
              <a:rPr lang="cs-CZ" sz="1600" dirty="0">
                <a:cs typeface="Arial"/>
              </a:rPr>
              <a:t> </a:t>
            </a:r>
            <a:r>
              <a:rPr lang="cs-CZ" sz="1600" dirty="0" err="1">
                <a:cs typeface="Arial"/>
              </a:rPr>
              <a:t>must</a:t>
            </a:r>
            <a:r>
              <a:rPr lang="cs-CZ" sz="1600" dirty="0">
                <a:cs typeface="Arial"/>
              </a:rPr>
              <a:t> </a:t>
            </a:r>
            <a:r>
              <a:rPr lang="cs-CZ" sz="1600" dirty="0" err="1">
                <a:cs typeface="Arial"/>
              </a:rPr>
              <a:t>have</a:t>
            </a:r>
            <a:r>
              <a:rPr lang="cs-CZ" sz="1600" dirty="0">
                <a:cs typeface="Arial"/>
              </a:rPr>
              <a:t> to </a:t>
            </a:r>
            <a:r>
              <a:rPr lang="cs-CZ" sz="1600" dirty="0" err="1">
                <a:cs typeface="Arial"/>
              </a:rPr>
              <a:t>own</a:t>
            </a:r>
            <a:r>
              <a:rPr lang="cs-CZ" sz="1600" dirty="0">
                <a:cs typeface="Arial"/>
              </a:rPr>
              <a:t> a </a:t>
            </a:r>
            <a:r>
              <a:rPr lang="cs-CZ" sz="1600" dirty="0" err="1">
                <a:cs typeface="Arial"/>
              </a:rPr>
              <a:t>gym</a:t>
            </a:r>
            <a:r>
              <a:rPr lang="cs-CZ" sz="1600" dirty="0">
                <a:cs typeface="Arial"/>
              </a:rPr>
              <a:t> </a:t>
            </a:r>
            <a:r>
              <a:rPr lang="cs-CZ" sz="1600" dirty="0" err="1">
                <a:cs typeface="Arial"/>
              </a:rPr>
              <a:t>or</a:t>
            </a:r>
            <a:r>
              <a:rPr lang="cs-CZ" sz="1600" dirty="0">
                <a:cs typeface="Arial"/>
              </a:rPr>
              <a:t> to </a:t>
            </a:r>
            <a:r>
              <a:rPr lang="cs-CZ" sz="1600" dirty="0" err="1">
                <a:cs typeface="Arial"/>
              </a:rPr>
              <a:t>apply</a:t>
            </a:r>
            <a:r>
              <a:rPr lang="cs-CZ" sz="1600" dirty="0">
                <a:cs typeface="Arial"/>
              </a:rPr>
              <a:t> </a:t>
            </a:r>
            <a:r>
              <a:rPr lang="cs-CZ" sz="1600" dirty="0" err="1">
                <a:cs typeface="Arial"/>
              </a:rPr>
              <a:t>for</a:t>
            </a:r>
            <a:r>
              <a:rPr lang="cs-CZ" sz="1600" dirty="0">
                <a:cs typeface="Arial"/>
              </a:rPr>
              <a:t> </a:t>
            </a:r>
            <a:r>
              <a:rPr lang="cs-CZ" sz="1600" dirty="0" err="1">
                <a:cs typeface="Arial"/>
              </a:rPr>
              <a:t>entry</a:t>
            </a:r>
            <a:r>
              <a:rPr lang="cs-CZ" sz="1600" dirty="0">
                <a:cs typeface="Arial"/>
              </a:rPr>
              <a:t>.</a:t>
            </a:r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b="1" err="1"/>
              <a:t>We</a:t>
            </a:r>
            <a:r>
              <a:rPr lang="cs-CZ" sz="1600" b="1" dirty="0"/>
              <a:t> </a:t>
            </a:r>
            <a:r>
              <a:rPr lang="cs-CZ" sz="1600" b="1" err="1"/>
              <a:t>learned</a:t>
            </a:r>
            <a:r>
              <a:rPr lang="cs-CZ" sz="1600" b="1" dirty="0"/>
              <a:t> </a:t>
            </a:r>
            <a:r>
              <a:rPr lang="cs-CZ" sz="1600" b="1" err="1"/>
              <a:t>about</a:t>
            </a:r>
            <a:r>
              <a:rPr lang="cs-CZ" sz="1600" b="1" dirty="0"/>
              <a:t>: </a:t>
            </a:r>
            <a:r>
              <a:rPr lang="cs-CZ" sz="1600" err="1"/>
              <a:t>nutrition</a:t>
            </a:r>
            <a:r>
              <a:rPr lang="cs-CZ" sz="1600" dirty="0"/>
              <a:t>, </a:t>
            </a:r>
            <a:r>
              <a:rPr lang="cs-CZ" sz="1600" err="1"/>
              <a:t>how</a:t>
            </a:r>
            <a:r>
              <a:rPr lang="cs-CZ" sz="1600" dirty="0"/>
              <a:t> to </a:t>
            </a:r>
            <a:r>
              <a:rPr lang="cs-CZ" sz="1600" err="1"/>
              <a:t>maintain</a:t>
            </a:r>
            <a:r>
              <a:rPr lang="cs-CZ" sz="1600" dirty="0"/>
              <a:t> a </a:t>
            </a:r>
            <a:r>
              <a:rPr lang="cs-CZ" sz="1600" err="1"/>
              <a:t>gym</a:t>
            </a:r>
            <a:r>
              <a:rPr lang="cs-CZ" sz="1600" dirty="0"/>
              <a:t>, </a:t>
            </a:r>
            <a:r>
              <a:rPr lang="cs-CZ" sz="1600" err="1"/>
              <a:t>how</a:t>
            </a:r>
            <a:r>
              <a:rPr lang="cs-CZ" sz="1600" dirty="0"/>
              <a:t> to </a:t>
            </a:r>
            <a:r>
              <a:rPr lang="cs-CZ" sz="1600" err="1"/>
              <a:t>exercise</a:t>
            </a:r>
            <a:r>
              <a:rPr lang="cs-CZ" sz="1600" dirty="0"/>
              <a:t> </a:t>
            </a:r>
            <a:r>
              <a:rPr lang="cs-CZ" sz="1600" err="1"/>
              <a:t>the</a:t>
            </a:r>
            <a:r>
              <a:rPr lang="cs-CZ" sz="1600" dirty="0"/>
              <a:t> </a:t>
            </a:r>
            <a:r>
              <a:rPr lang="cs-CZ" sz="1600" err="1"/>
              <a:t>muscles</a:t>
            </a:r>
            <a:r>
              <a:rPr lang="cs-CZ" sz="1600" dirty="0"/>
              <a:t> in </a:t>
            </a:r>
            <a:r>
              <a:rPr lang="cs-CZ" sz="1600" err="1"/>
              <a:t>the</a:t>
            </a:r>
            <a:r>
              <a:rPr lang="cs-CZ" sz="1600" dirty="0"/>
              <a:t> </a:t>
            </a:r>
            <a:r>
              <a:rPr lang="cs-CZ" sz="1600" err="1"/>
              <a:t>whole</a:t>
            </a:r>
            <a:r>
              <a:rPr lang="cs-CZ" sz="1600" dirty="0"/>
              <a:t> body and </a:t>
            </a:r>
            <a:r>
              <a:rPr lang="cs-CZ" sz="1600" err="1"/>
              <a:t>how</a:t>
            </a:r>
            <a:r>
              <a:rPr lang="cs-CZ" sz="1600" dirty="0"/>
              <a:t> to </a:t>
            </a:r>
            <a:r>
              <a:rPr lang="cs-CZ" sz="1600" err="1"/>
              <a:t>avoid</a:t>
            </a:r>
            <a:r>
              <a:rPr lang="cs-CZ" sz="1600" dirty="0"/>
              <a:t> </a:t>
            </a:r>
            <a:r>
              <a:rPr lang="cs-CZ" sz="1600" err="1"/>
              <a:t>injuries</a:t>
            </a:r>
            <a:r>
              <a:rPr lang="cs-CZ" sz="1600" dirty="0"/>
              <a:t>.</a:t>
            </a:r>
          </a:p>
        </p:txBody>
      </p:sp>
      <p:pic>
        <p:nvPicPr>
          <p:cNvPr id="9" name="Obrázek 8" descr="Obsah obrázku Posilovna, Vybavení na fitness, Posilovací stroj, interiér&#10;&#10;Popis se vygeneroval automaticky.">
            <a:extLst>
              <a:ext uri="{FF2B5EF4-FFF2-40B4-BE49-F238E27FC236}">
                <a16:creationId xmlns:a16="http://schemas.microsoft.com/office/drawing/2014/main" id="{9699C1F1-FC88-866A-0F10-5D8F472C1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40" r="-3" b="20799"/>
          <a:stretch/>
        </p:blipFill>
        <p:spPr>
          <a:xfrm>
            <a:off x="6788383" y="613148"/>
            <a:ext cx="4565417" cy="2679192"/>
          </a:xfrm>
          <a:prstGeom prst="rect">
            <a:avLst/>
          </a:prstGeom>
        </p:spPr>
      </p:pic>
      <p:pic>
        <p:nvPicPr>
          <p:cNvPr id="8" name="Obrázek 7" descr="Obsah obrázku interiér, podlaha, osoba&#10;&#10;Popis se vygeneroval automaticky.">
            <a:extLst>
              <a:ext uri="{FF2B5EF4-FFF2-40B4-BE49-F238E27FC236}">
                <a16:creationId xmlns:a16="http://schemas.microsoft.com/office/drawing/2014/main" id="{B3D00303-EB1F-22F6-2CAB-70022A89DB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74" r="-3" b="33265"/>
          <a:stretch/>
        </p:blipFill>
        <p:spPr>
          <a:xfrm>
            <a:off x="6788383" y="3528753"/>
            <a:ext cx="4565417" cy="2679192"/>
          </a:xfrm>
          <a:prstGeom prst="rect">
            <a:avLst/>
          </a:prstGeom>
        </p:spPr>
      </p:pic>
      <p:cxnSp>
        <p:nvCxnSpPr>
          <p:cNvPr id="32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23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budova, schody, úzké, tunel&#10;&#10;Popis se vygeneroval automaticky.">
            <a:extLst>
              <a:ext uri="{FF2B5EF4-FFF2-40B4-BE49-F238E27FC236}">
                <a16:creationId xmlns:a16="http://schemas.microsoft.com/office/drawing/2014/main" id="{5FF1949D-0268-C1AC-9A01-90C4C0609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35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Obrázek 5" descr="Obsah obrázku osvětlení, noc, venku, světlo&#10;&#10;Popis se vygeneroval automaticky.">
            <a:extLst>
              <a:ext uri="{FF2B5EF4-FFF2-40B4-BE49-F238E27FC236}">
                <a16:creationId xmlns:a16="http://schemas.microsoft.com/office/drawing/2014/main" id="{D1AE6B60-BE1D-9F8E-AE0F-15988BE25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5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B677AF-00FE-29F5-A17F-E8AD203C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cs-CZ" sz="2800" err="1"/>
              <a:t>Leisure</a:t>
            </a:r>
            <a:r>
              <a:rPr lang="cs-CZ" sz="2800"/>
              <a:t> </a:t>
            </a:r>
            <a:r>
              <a:rPr lang="cs-CZ" sz="2800" err="1"/>
              <a:t>activities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7D2FC5-066B-03B8-F000-68F076FA6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19" y="2258171"/>
            <a:ext cx="2830778" cy="48909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 dirty="0">
                <a:ea typeface="+mn-lt"/>
                <a:cs typeface="+mn-lt"/>
              </a:rPr>
              <a:t>In </a:t>
            </a:r>
            <a:r>
              <a:rPr lang="cs-CZ" sz="1800" dirty="0" err="1">
                <a:ea typeface="+mn-lt"/>
                <a:cs typeface="+mn-lt"/>
              </a:rPr>
              <a:t>our</a:t>
            </a:r>
            <a:r>
              <a:rPr lang="cs-CZ" sz="1800" dirty="0">
                <a:ea typeface="+mn-lt"/>
                <a:cs typeface="+mn-lt"/>
              </a:rPr>
              <a:t> free </a:t>
            </a:r>
            <a:r>
              <a:rPr lang="cs-CZ" sz="1800" dirty="0" err="1">
                <a:ea typeface="+mn-lt"/>
                <a:cs typeface="+mn-lt"/>
              </a:rPr>
              <a:t>time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we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went</a:t>
            </a:r>
            <a:r>
              <a:rPr lang="cs-CZ" sz="1800" dirty="0">
                <a:ea typeface="+mn-lt"/>
                <a:cs typeface="+mn-lt"/>
              </a:rPr>
              <a:t> to </a:t>
            </a:r>
            <a:r>
              <a:rPr lang="cs-CZ" sz="1800" dirty="0" err="1">
                <a:ea typeface="+mn-lt"/>
                <a:cs typeface="+mn-lt"/>
              </a:rPr>
              <a:t>see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different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monuments</a:t>
            </a:r>
            <a:r>
              <a:rPr lang="cs-CZ" sz="1800" dirty="0">
                <a:ea typeface="+mn-lt"/>
                <a:cs typeface="+mn-lt"/>
              </a:rPr>
              <a:t> and </a:t>
            </a:r>
            <a:r>
              <a:rPr lang="cs-CZ" sz="1800" dirty="0" err="1">
                <a:ea typeface="+mn-lt"/>
                <a:cs typeface="+mn-lt"/>
              </a:rPr>
              <a:t>we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enjoyed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it</a:t>
            </a:r>
            <a:r>
              <a:rPr lang="cs-CZ" sz="1800" dirty="0">
                <a:ea typeface="+mn-lt"/>
                <a:cs typeface="+mn-lt"/>
              </a:rPr>
              <a:t> very much.</a:t>
            </a:r>
          </a:p>
          <a:p>
            <a:endParaRPr lang="cs-CZ" sz="1800">
              <a:ea typeface="+mn-lt"/>
              <a:cs typeface="+mn-lt"/>
            </a:endParaRPr>
          </a:p>
          <a:p>
            <a:r>
              <a:rPr lang="cs-CZ" sz="1800" dirty="0" err="1">
                <a:ea typeface="+mn-lt"/>
                <a:cs typeface="+mn-lt"/>
              </a:rPr>
              <a:t>The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guide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always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told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us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the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history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of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the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monuments</a:t>
            </a:r>
            <a:r>
              <a:rPr lang="cs-CZ" sz="1800" dirty="0">
                <a:ea typeface="+mn-lt"/>
                <a:cs typeface="+mn-lt"/>
              </a:rPr>
              <a:t> and </a:t>
            </a:r>
            <a:r>
              <a:rPr lang="cs-CZ" sz="1800" dirty="0" err="1">
                <a:ea typeface="+mn-lt"/>
                <a:cs typeface="+mn-lt"/>
              </a:rPr>
              <a:t>explained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everything</a:t>
            </a:r>
            <a:r>
              <a:rPr lang="cs-CZ" sz="1800" dirty="0">
                <a:ea typeface="+mn-lt"/>
                <a:cs typeface="+mn-lt"/>
              </a:rPr>
              <a:t> to </a:t>
            </a:r>
            <a:r>
              <a:rPr lang="cs-CZ" sz="1800" dirty="0" err="1">
                <a:ea typeface="+mn-lt"/>
                <a:cs typeface="+mn-lt"/>
              </a:rPr>
              <a:t>us</a:t>
            </a:r>
            <a:r>
              <a:rPr lang="cs-CZ" sz="1800" dirty="0">
                <a:ea typeface="+mn-lt"/>
                <a:cs typeface="+mn-lt"/>
              </a:rPr>
              <a:t> so </a:t>
            </a:r>
            <a:r>
              <a:rPr lang="cs-CZ" sz="1800" dirty="0" err="1">
                <a:ea typeface="+mn-lt"/>
                <a:cs typeface="+mn-lt"/>
              </a:rPr>
              <a:t>we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even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learned</a:t>
            </a:r>
            <a:r>
              <a:rPr lang="cs-CZ" sz="1800" dirty="0">
                <a:ea typeface="+mn-lt"/>
                <a:cs typeface="+mn-lt"/>
              </a:rPr>
              <a:t> a lot </a:t>
            </a:r>
            <a:r>
              <a:rPr lang="cs-CZ" sz="1800" dirty="0" err="1">
                <a:ea typeface="+mn-lt"/>
                <a:cs typeface="+mn-lt"/>
              </a:rPr>
              <a:t>about</a:t>
            </a:r>
            <a:r>
              <a:rPr lang="cs-CZ" sz="1800" dirty="0">
                <a:ea typeface="+mn-lt"/>
                <a:cs typeface="+mn-lt"/>
              </a:rPr>
              <a:t> </a:t>
            </a:r>
            <a:r>
              <a:rPr lang="cs-CZ" sz="1800" dirty="0" err="1">
                <a:ea typeface="+mn-lt"/>
                <a:cs typeface="+mn-lt"/>
              </a:rPr>
              <a:t>the</a:t>
            </a:r>
            <a:r>
              <a:rPr lang="cs-CZ" sz="1800" dirty="0">
                <a:ea typeface="+mn-lt"/>
                <a:cs typeface="+mn-lt"/>
              </a:rPr>
              <a:t> </a:t>
            </a:r>
            <a:r>
              <a:rPr lang="cs-CZ" sz="1800" dirty="0" err="1">
                <a:ea typeface="+mn-lt"/>
                <a:cs typeface="+mn-lt"/>
              </a:rPr>
              <a:t>culture</a:t>
            </a:r>
            <a:r>
              <a:rPr lang="cs-CZ" sz="1800" dirty="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32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08E8DC-1025-4FCC-873D-DC5C2ADE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E732C6-F7F0-FF37-396D-307D88CA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16" y="1709443"/>
            <a:ext cx="4274607" cy="2135867"/>
          </a:xfrm>
        </p:spPr>
        <p:txBody>
          <a:bodyPr anchor="b">
            <a:normAutofit/>
          </a:bodyPr>
          <a:lstStyle/>
          <a:p>
            <a:r>
              <a:rPr lang="cs-CZ" sz="4800" err="1"/>
              <a:t>Perea</a:t>
            </a:r>
            <a:r>
              <a:rPr lang="cs-CZ" sz="4800"/>
              <a:t> </a:t>
            </a:r>
            <a:r>
              <a:rPr lang="cs-CZ" sz="4800" err="1"/>
              <a:t>Beach</a:t>
            </a:r>
          </a:p>
        </p:txBody>
      </p:sp>
      <p:pic>
        <p:nvPicPr>
          <p:cNvPr id="5" name="Obrázek 4" descr="Obsah obrázku území, venku, pláž, pes&#10;&#10;Popis se vygeneroval automaticky.">
            <a:extLst>
              <a:ext uri="{FF2B5EF4-FFF2-40B4-BE49-F238E27FC236}">
                <a16:creationId xmlns:a16="http://schemas.microsoft.com/office/drawing/2014/main" id="{F98B7A63-9340-B169-E0BA-C8BBDE21F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83" r="1794" b="3"/>
          <a:stretch/>
        </p:blipFill>
        <p:spPr>
          <a:xfrm>
            <a:off x="5211495" y="699899"/>
            <a:ext cx="3211333" cy="5445836"/>
          </a:xfrm>
          <a:prstGeom prst="rect">
            <a:avLst/>
          </a:prstGeom>
        </p:spPr>
      </p:pic>
      <p:pic>
        <p:nvPicPr>
          <p:cNvPr id="4" name="Zástupný obsah 3" descr="Obsah obrázku venku, obloha, mrak, pobřeží&#10;&#10;Popis se vygeneroval automaticky.">
            <a:extLst>
              <a:ext uri="{FF2B5EF4-FFF2-40B4-BE49-F238E27FC236}">
                <a16:creationId xmlns:a16="http://schemas.microsoft.com/office/drawing/2014/main" id="{44638D45-CD76-16A6-B621-AA94B8454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378" b="3"/>
          <a:stretch/>
        </p:blipFill>
        <p:spPr>
          <a:xfrm>
            <a:off x="8535080" y="699899"/>
            <a:ext cx="3211333" cy="544583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B57D9A5-B0E6-43E8-854F-D4931B715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47856" y="706072"/>
            <a:ext cx="445586" cy="544584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632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07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venku, budova, obloha, oblouk&#10;&#10;Popis se vygeneroval automaticky.">
            <a:extLst>
              <a:ext uri="{FF2B5EF4-FFF2-40B4-BE49-F238E27FC236}">
                <a16:creationId xmlns:a16="http://schemas.microsoft.com/office/drawing/2014/main" id="{59F54042-EFDC-A05B-DA80-0D0CC7AC0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336318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333E04-BEEC-11AA-0CE6-34570DBE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Arch of Galerius</a:t>
            </a:r>
          </a:p>
        </p:txBody>
      </p:sp>
    </p:spTree>
    <p:extLst>
      <p:ext uri="{BB962C8B-B14F-4D97-AF65-F5344CB8AC3E}">
        <p14:creationId xmlns:p14="http://schemas.microsoft.com/office/powerpoint/2010/main" val="42340486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13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Content of the presentation</vt:lpstr>
      <vt:lpstr>Our place of stay</vt:lpstr>
      <vt:lpstr>Gym Athlisis</vt:lpstr>
      <vt:lpstr>Organizational structure of company</vt:lpstr>
      <vt:lpstr>Performed activities</vt:lpstr>
      <vt:lpstr>Leisure activities</vt:lpstr>
      <vt:lpstr>Perea Beach</vt:lpstr>
      <vt:lpstr>Arch of Galerius</vt:lpstr>
      <vt:lpstr>Saint Sophia</vt:lpstr>
      <vt:lpstr>Acquired skills</vt:lpstr>
      <vt:lpstr>Thank you for your attention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revision>27</cp:revision>
  <dcterms:created xsi:type="dcterms:W3CDTF">2024-06-11T14:12:58Z</dcterms:created>
  <dcterms:modified xsi:type="dcterms:W3CDTF">2024-06-18T09:16:36Z</dcterms:modified>
</cp:coreProperties>
</file>